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750" r:id="rId5"/>
    <p:sldId id="807" r:id="rId6"/>
    <p:sldId id="739" r:id="rId7"/>
    <p:sldId id="763" r:id="rId8"/>
    <p:sldId id="785" r:id="rId9"/>
    <p:sldId id="810" r:id="rId10"/>
    <p:sldId id="789" r:id="rId11"/>
    <p:sldId id="786" r:id="rId12"/>
    <p:sldId id="792" r:id="rId13"/>
    <p:sldId id="795" r:id="rId14"/>
    <p:sldId id="788" r:id="rId15"/>
    <p:sldId id="794" r:id="rId16"/>
    <p:sldId id="793" r:id="rId17"/>
    <p:sldId id="790" r:id="rId18"/>
    <p:sldId id="797" r:id="rId19"/>
    <p:sldId id="798" r:id="rId20"/>
    <p:sldId id="787" r:id="rId21"/>
    <p:sldId id="799" r:id="rId22"/>
    <p:sldId id="735" r:id="rId23"/>
    <p:sldId id="809" r:id="rId24"/>
    <p:sldId id="811" r:id="rId25"/>
    <p:sldId id="808" r:id="rId26"/>
    <p:sldId id="801" r:id="rId27"/>
    <p:sldId id="7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Layouts" id="{5E8895A8-9BA1-462F-9AFC-3C7010A665EA}">
          <p14:sldIdLst>
            <p14:sldId id="750"/>
            <p14:sldId id="807"/>
            <p14:sldId id="739"/>
            <p14:sldId id="763"/>
            <p14:sldId id="785"/>
            <p14:sldId id="810"/>
            <p14:sldId id="789"/>
            <p14:sldId id="786"/>
            <p14:sldId id="792"/>
            <p14:sldId id="795"/>
            <p14:sldId id="788"/>
            <p14:sldId id="794"/>
            <p14:sldId id="793"/>
            <p14:sldId id="790"/>
            <p14:sldId id="797"/>
            <p14:sldId id="798"/>
            <p14:sldId id="787"/>
            <p14:sldId id="799"/>
            <p14:sldId id="735"/>
            <p14:sldId id="809"/>
            <p14:sldId id="811"/>
            <p14:sldId id="808"/>
            <p14:sldId id="801"/>
            <p14:sldId id="7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orient="horz" pos="2256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ise Brock" initials="CB" lastIdx="7" clrIdx="0">
    <p:extLst>
      <p:ext uri="{19B8F6BF-5375-455C-9EA6-DF929625EA0E}">
        <p15:presenceInfo xmlns:p15="http://schemas.microsoft.com/office/powerpoint/2012/main" userId="S::cbrock@caleres.com::f5083cc1-a7e8-4ec8-94b7-ffd28b80de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D61"/>
    <a:srgbClr val="ABAEBA"/>
    <a:srgbClr val="000000"/>
    <a:srgbClr val="CFD8DF"/>
    <a:srgbClr val="F2F2F2"/>
    <a:srgbClr val="D3D3D3"/>
    <a:srgbClr val="F6F6F6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5" autoAdjust="0"/>
  </p:normalViewPr>
  <p:slideViewPr>
    <p:cSldViewPr snapToGrid="0">
      <p:cViewPr varScale="1">
        <p:scale>
          <a:sx n="99" d="100"/>
          <a:sy n="99" d="100"/>
        </p:scale>
        <p:origin x="660" y="78"/>
      </p:cViewPr>
      <p:guideLst>
        <p:guide orient="horz" pos="3168"/>
        <p:guide orient="horz" pos="2256"/>
        <p:guide pos="3840"/>
      </p:guideLst>
    </p:cSldViewPr>
  </p:slideViewPr>
  <p:outlineViewPr>
    <p:cViewPr>
      <p:scale>
        <a:sx n="33" d="100"/>
        <a:sy n="33" d="100"/>
      </p:scale>
      <p:origin x="0" y="-57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1683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ko, Ronald E." userId="c44e13e6-c54a-411a-8fef-a6f3433cb549" providerId="ADAL" clId="{124A30FF-0C9C-46E3-996D-A0896F70C287}"/>
    <pc:docChg chg="">
      <pc:chgData name="Wasko, Ronald E." userId="c44e13e6-c54a-411a-8fef-a6f3433cb549" providerId="ADAL" clId="{124A30FF-0C9C-46E3-996D-A0896F70C287}" dt="2024-11-04T18:23:37.627" v="21" actId="2696"/>
      <pc:docMkLst>
        <pc:docMk/>
      </pc:docMkLst>
      <pc:sldMasterChg chg="delSldLayout">
        <pc:chgData name="Wasko, Ronald E." userId="c44e13e6-c54a-411a-8fef-a6f3433cb549" providerId="ADAL" clId="{124A30FF-0C9C-46E3-996D-A0896F70C287}" dt="2024-11-04T18:23:37.627" v="21" actId="2696"/>
        <pc:sldMasterMkLst>
          <pc:docMk/>
          <pc:sldMasterMk cId="1928787470" sldId="2147483648"/>
        </pc:sldMasterMkLst>
        <pc:sldLayoutChg chg="del">
          <pc:chgData name="Wasko, Ronald E." userId="c44e13e6-c54a-411a-8fef-a6f3433cb549" providerId="ADAL" clId="{124A30FF-0C9C-46E3-996D-A0896F70C287}" dt="2024-11-04T18:23:23.051" v="6" actId="2696"/>
          <pc:sldLayoutMkLst>
            <pc:docMk/>
            <pc:sldMasterMk cId="1928787470" sldId="2147483648"/>
            <pc:sldLayoutMk cId="171522638" sldId="2147483650"/>
          </pc:sldLayoutMkLst>
        </pc:sldLayoutChg>
        <pc:sldLayoutChg chg="del">
          <pc:chgData name="Wasko, Ronald E." userId="c44e13e6-c54a-411a-8fef-a6f3433cb549" providerId="ADAL" clId="{124A30FF-0C9C-46E3-996D-A0896F70C287}" dt="2024-11-04T18:23:24.113" v="8" actId="2696"/>
          <pc:sldLayoutMkLst>
            <pc:docMk/>
            <pc:sldMasterMk cId="1928787470" sldId="2147483648"/>
            <pc:sldLayoutMk cId="3607610354" sldId="2147483652"/>
          </pc:sldLayoutMkLst>
        </pc:sldLayoutChg>
        <pc:sldLayoutChg chg="del">
          <pc:chgData name="Wasko, Ronald E." userId="c44e13e6-c54a-411a-8fef-a6f3433cb549" providerId="ADAL" clId="{124A30FF-0C9C-46E3-996D-A0896F70C287}" dt="2024-11-04T18:23:24.654" v="9" actId="2696"/>
          <pc:sldLayoutMkLst>
            <pc:docMk/>
            <pc:sldMasterMk cId="1928787470" sldId="2147483648"/>
            <pc:sldLayoutMk cId="674905610" sldId="2147483653"/>
          </pc:sldLayoutMkLst>
        </pc:sldLayoutChg>
        <pc:sldLayoutChg chg="del">
          <pc:chgData name="Wasko, Ronald E." userId="c44e13e6-c54a-411a-8fef-a6f3433cb549" providerId="ADAL" clId="{124A30FF-0C9C-46E3-996D-A0896F70C287}" dt="2024-11-04T18:23:22.470" v="5" actId="2696"/>
          <pc:sldLayoutMkLst>
            <pc:docMk/>
            <pc:sldMasterMk cId="1928787470" sldId="2147483648"/>
            <pc:sldLayoutMk cId="2225678345" sldId="2147483654"/>
          </pc:sldLayoutMkLst>
        </pc:sldLayoutChg>
        <pc:sldLayoutChg chg="del">
          <pc:chgData name="Wasko, Ronald E." userId="c44e13e6-c54a-411a-8fef-a6f3433cb549" providerId="ADAL" clId="{124A30FF-0C9C-46E3-996D-A0896F70C287}" dt="2024-11-04T18:23:23.538" v="7" actId="2696"/>
          <pc:sldLayoutMkLst>
            <pc:docMk/>
            <pc:sldMasterMk cId="1928787470" sldId="2147483648"/>
            <pc:sldLayoutMk cId="2065704299" sldId="2147483672"/>
          </pc:sldLayoutMkLst>
        </pc:sldLayoutChg>
        <pc:sldLayoutChg chg="del">
          <pc:chgData name="Wasko, Ronald E." userId="c44e13e6-c54a-411a-8fef-a6f3433cb549" providerId="ADAL" clId="{124A30FF-0C9C-46E3-996D-A0896F70C287}" dt="2024-11-04T18:23:21.373" v="3" actId="2696"/>
          <pc:sldLayoutMkLst>
            <pc:docMk/>
            <pc:sldMasterMk cId="1928787470" sldId="2147483648"/>
            <pc:sldLayoutMk cId="395530537" sldId="2147483673"/>
          </pc:sldLayoutMkLst>
        </pc:sldLayoutChg>
        <pc:sldLayoutChg chg="del">
          <pc:chgData name="Wasko, Ronald E." userId="c44e13e6-c54a-411a-8fef-a6f3433cb549" providerId="ADAL" clId="{124A30FF-0C9C-46E3-996D-A0896F70C287}" dt="2024-11-04T18:23:36.293" v="19" actId="2696"/>
          <pc:sldLayoutMkLst>
            <pc:docMk/>
            <pc:sldMasterMk cId="1928787470" sldId="2147483648"/>
            <pc:sldLayoutMk cId="1879329306" sldId="2147483675"/>
          </pc:sldLayoutMkLst>
        </pc:sldLayoutChg>
        <pc:sldLayoutChg chg="del">
          <pc:chgData name="Wasko, Ronald E." userId="c44e13e6-c54a-411a-8fef-a6f3433cb549" providerId="ADAL" clId="{124A30FF-0C9C-46E3-996D-A0896F70C287}" dt="2024-11-04T18:23:34.963" v="17" actId="2696"/>
          <pc:sldLayoutMkLst>
            <pc:docMk/>
            <pc:sldMasterMk cId="1928787470" sldId="2147483648"/>
            <pc:sldLayoutMk cId="2203540525" sldId="2147483676"/>
          </pc:sldLayoutMkLst>
        </pc:sldLayoutChg>
        <pc:sldLayoutChg chg="del">
          <pc:chgData name="Wasko, Ronald E." userId="c44e13e6-c54a-411a-8fef-a6f3433cb549" providerId="ADAL" clId="{124A30FF-0C9C-46E3-996D-A0896F70C287}" dt="2024-11-04T18:23:37.111" v="20" actId="2696"/>
          <pc:sldLayoutMkLst>
            <pc:docMk/>
            <pc:sldMasterMk cId="1928787470" sldId="2147483648"/>
            <pc:sldLayoutMk cId="1785431028" sldId="2147483677"/>
          </pc:sldLayoutMkLst>
        </pc:sldLayoutChg>
        <pc:sldLayoutChg chg="del">
          <pc:chgData name="Wasko, Ronald E." userId="c44e13e6-c54a-411a-8fef-a6f3433cb549" providerId="ADAL" clId="{124A30FF-0C9C-46E3-996D-A0896F70C287}" dt="2024-11-04T18:23:37.627" v="21" actId="2696"/>
          <pc:sldLayoutMkLst>
            <pc:docMk/>
            <pc:sldMasterMk cId="1928787470" sldId="2147483648"/>
            <pc:sldLayoutMk cId="2800312825" sldId="2147483678"/>
          </pc:sldLayoutMkLst>
        </pc:sldLayoutChg>
        <pc:sldLayoutChg chg="del">
          <pc:chgData name="Wasko, Ronald E." userId="c44e13e6-c54a-411a-8fef-a6f3433cb549" providerId="ADAL" clId="{124A30FF-0C9C-46E3-996D-A0896F70C287}" dt="2024-11-04T18:23:35.613" v="18" actId="2696"/>
          <pc:sldLayoutMkLst>
            <pc:docMk/>
            <pc:sldMasterMk cId="1928787470" sldId="2147483648"/>
            <pc:sldLayoutMk cId="2180740173" sldId="2147483679"/>
          </pc:sldLayoutMkLst>
        </pc:sldLayoutChg>
        <pc:sldLayoutChg chg="del">
          <pc:chgData name="Wasko, Ronald E." userId="c44e13e6-c54a-411a-8fef-a6f3433cb549" providerId="ADAL" clId="{124A30FF-0C9C-46E3-996D-A0896F70C287}" dt="2024-11-04T18:23:27.710" v="12" actId="2696"/>
          <pc:sldLayoutMkLst>
            <pc:docMk/>
            <pc:sldMasterMk cId="1928787470" sldId="2147483648"/>
            <pc:sldLayoutMk cId="2780579212" sldId="2147483680"/>
          </pc:sldLayoutMkLst>
        </pc:sldLayoutChg>
        <pc:sldLayoutChg chg="del">
          <pc:chgData name="Wasko, Ronald E." userId="c44e13e6-c54a-411a-8fef-a6f3433cb549" providerId="ADAL" clId="{124A30FF-0C9C-46E3-996D-A0896F70C287}" dt="2024-11-04T18:23:19.310" v="0" actId="2696"/>
          <pc:sldLayoutMkLst>
            <pc:docMk/>
            <pc:sldMasterMk cId="1928787470" sldId="2147483648"/>
            <pc:sldLayoutMk cId="2882812316" sldId="2147483775"/>
          </pc:sldLayoutMkLst>
        </pc:sldLayoutChg>
        <pc:sldLayoutChg chg="del">
          <pc:chgData name="Wasko, Ronald E." userId="c44e13e6-c54a-411a-8fef-a6f3433cb549" providerId="ADAL" clId="{124A30FF-0C9C-46E3-996D-A0896F70C287}" dt="2024-11-04T18:23:21.907" v="4" actId="2696"/>
          <pc:sldLayoutMkLst>
            <pc:docMk/>
            <pc:sldMasterMk cId="1928787470" sldId="2147483648"/>
            <pc:sldLayoutMk cId="5925223" sldId="2147483776"/>
          </pc:sldLayoutMkLst>
        </pc:sldLayoutChg>
        <pc:sldLayoutChg chg="del">
          <pc:chgData name="Wasko, Ronald E." userId="c44e13e6-c54a-411a-8fef-a6f3433cb549" providerId="ADAL" clId="{124A30FF-0C9C-46E3-996D-A0896F70C287}" dt="2024-11-04T18:23:25.158" v="10" actId="2696"/>
          <pc:sldLayoutMkLst>
            <pc:docMk/>
            <pc:sldMasterMk cId="1928787470" sldId="2147483648"/>
            <pc:sldLayoutMk cId="927677438" sldId="2147483783"/>
          </pc:sldLayoutMkLst>
        </pc:sldLayoutChg>
        <pc:sldLayoutChg chg="del">
          <pc:chgData name="Wasko, Ronald E." userId="c44e13e6-c54a-411a-8fef-a6f3433cb549" providerId="ADAL" clId="{124A30FF-0C9C-46E3-996D-A0896F70C287}" dt="2024-11-04T18:23:25.659" v="11" actId="2696"/>
          <pc:sldLayoutMkLst>
            <pc:docMk/>
            <pc:sldMasterMk cId="1928787470" sldId="2147483648"/>
            <pc:sldLayoutMk cId="2581702879" sldId="2147483784"/>
          </pc:sldLayoutMkLst>
        </pc:sldLayoutChg>
        <pc:sldLayoutChg chg="del">
          <pc:chgData name="Wasko, Ronald E." userId="c44e13e6-c54a-411a-8fef-a6f3433cb549" providerId="ADAL" clId="{124A30FF-0C9C-46E3-996D-A0896F70C287}" dt="2024-11-04T18:23:28.280" v="13" actId="2696"/>
          <pc:sldLayoutMkLst>
            <pc:docMk/>
            <pc:sldMasterMk cId="1928787470" sldId="2147483648"/>
            <pc:sldLayoutMk cId="4165966690" sldId="2147483787"/>
          </pc:sldLayoutMkLst>
        </pc:sldLayoutChg>
        <pc:sldLayoutChg chg="del">
          <pc:chgData name="Wasko, Ronald E." userId="c44e13e6-c54a-411a-8fef-a6f3433cb549" providerId="ADAL" clId="{124A30FF-0C9C-46E3-996D-A0896F70C287}" dt="2024-11-04T18:23:30.087" v="14" actId="2696"/>
          <pc:sldLayoutMkLst>
            <pc:docMk/>
            <pc:sldMasterMk cId="1928787470" sldId="2147483648"/>
            <pc:sldLayoutMk cId="1825121148" sldId="2147483789"/>
          </pc:sldLayoutMkLst>
        </pc:sldLayoutChg>
        <pc:sldLayoutChg chg="del">
          <pc:chgData name="Wasko, Ronald E." userId="c44e13e6-c54a-411a-8fef-a6f3433cb549" providerId="ADAL" clId="{124A30FF-0C9C-46E3-996D-A0896F70C287}" dt="2024-11-04T18:23:30.599" v="15" actId="2696"/>
          <pc:sldLayoutMkLst>
            <pc:docMk/>
            <pc:sldMasterMk cId="1928787470" sldId="2147483648"/>
            <pc:sldLayoutMk cId="1592915249" sldId="2147483790"/>
          </pc:sldLayoutMkLst>
        </pc:sldLayoutChg>
        <pc:sldLayoutChg chg="del">
          <pc:chgData name="Wasko, Ronald E." userId="c44e13e6-c54a-411a-8fef-a6f3433cb549" providerId="ADAL" clId="{124A30FF-0C9C-46E3-996D-A0896F70C287}" dt="2024-11-04T18:23:31.107" v="16" actId="2696"/>
          <pc:sldLayoutMkLst>
            <pc:docMk/>
            <pc:sldMasterMk cId="1928787470" sldId="2147483648"/>
            <pc:sldLayoutMk cId="945856894" sldId="2147483791"/>
          </pc:sldLayoutMkLst>
        </pc:sldLayoutChg>
        <pc:sldLayoutChg chg="del">
          <pc:chgData name="Wasko, Ronald E." userId="c44e13e6-c54a-411a-8fef-a6f3433cb549" providerId="ADAL" clId="{124A30FF-0C9C-46E3-996D-A0896F70C287}" dt="2024-11-04T18:23:20.184" v="1" actId="2696"/>
          <pc:sldLayoutMkLst>
            <pc:docMk/>
            <pc:sldMasterMk cId="1928787470" sldId="2147483648"/>
            <pc:sldLayoutMk cId="332764184" sldId="2147483801"/>
          </pc:sldLayoutMkLst>
        </pc:sldLayoutChg>
        <pc:sldLayoutChg chg="del">
          <pc:chgData name="Wasko, Ronald E." userId="c44e13e6-c54a-411a-8fef-a6f3433cb549" providerId="ADAL" clId="{124A30FF-0C9C-46E3-996D-A0896F70C287}" dt="2024-11-04T18:23:20.755" v="2" actId="2696"/>
          <pc:sldLayoutMkLst>
            <pc:docMk/>
            <pc:sldMasterMk cId="1928787470" sldId="2147483648"/>
            <pc:sldLayoutMk cId="3843115630" sldId="214748380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1D9E2F-17C2-4A35-BA6A-3479830E1F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D9291-498D-4155-994B-3FE6A0D698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537AF-D9BB-4F62-843F-2A39293F626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36299-7C3F-496D-B751-45ED1A7F8B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A174-C4C3-4B9B-A839-41AED92101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B735-E9B0-40E4-AA87-08975499A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81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0A361-B047-4214-9F7C-8615843A70FF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4DBCB-7BF5-4C3C-81FA-E23811CB4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8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4DBCB-7BF5-4C3C-81FA-E23811CB4C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5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4DBCB-7BF5-4C3C-81FA-E23811CB4C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7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4DBCB-7BF5-4C3C-81FA-E23811CB4C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6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4DBCB-7BF5-4C3C-81FA-E23811CB4C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7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8BE39DF-18B5-48FC-84EA-34C26E67D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FAB97-D5CC-4EA6-9C69-F2DD1159A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465" y="2175604"/>
            <a:ext cx="9235440" cy="178223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5CF91-5108-4930-99D2-C92E2DE334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466" y="4740857"/>
            <a:ext cx="5873296" cy="338137"/>
          </a:xfrm>
        </p:spPr>
        <p:txBody>
          <a:bodyPr anchor="ctr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C0686-3346-452F-8C6E-D7692AC0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90B5550-3E0F-4652-9A48-CAC02AA13C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974" y="498338"/>
            <a:ext cx="4644717" cy="167726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17E3731-1BCD-4017-B2BB-4E642AC94F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359" y="4240948"/>
            <a:ext cx="765952" cy="15980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7DC451-4058-4BE8-A016-70FBB2625C7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90465" y="5428988"/>
            <a:ext cx="2732587" cy="93067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1800" b="1">
                <a:solidFill>
                  <a:schemeClr val="bg1">
                    <a:alpha val="3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Presenters 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D864F94-F0B2-47EE-9236-342CDA24B64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831175" y="5428988"/>
            <a:ext cx="2732587" cy="93067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1800" b="1">
                <a:solidFill>
                  <a:schemeClr val="bg1">
                    <a:alpha val="3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Presenters 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2E5BFC-0199-4681-BB0D-DEBA16BA4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9997" y="5428988"/>
            <a:ext cx="2189078" cy="1130677"/>
          </a:xfrm>
        </p:spPr>
        <p:txBody>
          <a:bodyPr lIns="45720" tIns="0" rIns="45720" bIns="0" anchor="ctr" anchorCtr="0">
            <a:normAutofit/>
          </a:bodyPr>
          <a:lstStyle>
            <a:lvl1pPr indent="0" algn="l">
              <a:lnSpc>
                <a:spcPct val="85000"/>
              </a:lnSpc>
              <a:spcBef>
                <a:spcPts val="50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Division name or logo placement</a:t>
            </a:r>
          </a:p>
        </p:txBody>
      </p:sp>
    </p:spTree>
    <p:extLst>
      <p:ext uri="{BB962C8B-B14F-4D97-AF65-F5344CB8AC3E}">
        <p14:creationId xmlns:p14="http://schemas.microsoft.com/office/powerpoint/2010/main" val="34318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565ECB-D68A-48DB-B060-388989688AD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E6DB9-ACB5-41F7-B4D7-1648E0F986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D89CD-B5AC-4D1F-AC1E-6CF811D57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8E9591C-5C12-4B12-9196-99518F3F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73" y="551179"/>
            <a:ext cx="10709711" cy="7961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CE819-2582-489A-939E-1D47AAFF0492}"/>
              </a:ext>
            </a:extLst>
          </p:cNvPr>
          <p:cNvSpPr/>
          <p:nvPr userDrawn="1"/>
        </p:nvSpPr>
        <p:spPr>
          <a:xfrm>
            <a:off x="-1" y="-1"/>
            <a:ext cx="832104" cy="84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E5652F-10DE-448C-A059-3DE8FCDE3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728" y="292250"/>
            <a:ext cx="586123" cy="21165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1A02C0-C1C4-42C3-94A7-8C1B9CE711D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00073" y="38608"/>
            <a:ext cx="10707624" cy="292608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en-US" sz="1250" b="1" cap="all" spc="200" baseline="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100"/>
              </a:spcBef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641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old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A05A34-B451-49C6-AE6F-52D361409CE3}"/>
              </a:ext>
            </a:extLst>
          </p:cNvPr>
          <p:cNvSpPr/>
          <p:nvPr userDrawn="1"/>
        </p:nvSpPr>
        <p:spPr>
          <a:xfrm>
            <a:off x="841248" y="0"/>
            <a:ext cx="11350751" cy="6860110"/>
          </a:xfrm>
          <a:custGeom>
            <a:avLst/>
            <a:gdLst>
              <a:gd name="connsiteX0" fmla="*/ 0 w 11167353"/>
              <a:gd name="connsiteY0" fmla="*/ 0 h 6860110"/>
              <a:gd name="connsiteX1" fmla="*/ 11167353 w 11167353"/>
              <a:gd name="connsiteY1" fmla="*/ 0 h 6860110"/>
              <a:gd name="connsiteX2" fmla="*/ 11143188 w 11167353"/>
              <a:gd name="connsiteY2" fmla="*/ 788127 h 6860110"/>
              <a:gd name="connsiteX3" fmla="*/ 11140273 w 11167353"/>
              <a:gd name="connsiteY3" fmla="*/ 855194 h 6860110"/>
              <a:gd name="connsiteX4" fmla="*/ 11132599 w 11167353"/>
              <a:gd name="connsiteY4" fmla="*/ 924923 h 6860110"/>
              <a:gd name="connsiteX5" fmla="*/ 5275725 w 11167353"/>
              <a:gd name="connsiteY5" fmla="*/ 6802391 h 6860110"/>
              <a:gd name="connsiteX6" fmla="*/ 4931919 w 11167353"/>
              <a:gd name="connsiteY6" fmla="*/ 6833239 h 6860110"/>
              <a:gd name="connsiteX7" fmla="*/ 4907455 w 11167353"/>
              <a:gd name="connsiteY7" fmla="*/ 6836626 h 6860110"/>
              <a:gd name="connsiteX8" fmla="*/ 4558171 w 11167353"/>
              <a:gd name="connsiteY8" fmla="*/ 6858000 h 6860110"/>
              <a:gd name="connsiteX9" fmla="*/ 2341309 w 11167353"/>
              <a:gd name="connsiteY9" fmla="*/ 6858000 h 6860110"/>
              <a:gd name="connsiteX10" fmla="*/ 2323210 w 11167353"/>
              <a:gd name="connsiteY10" fmla="*/ 6856152 h 6860110"/>
              <a:gd name="connsiteX11" fmla="*/ 1 w 11167353"/>
              <a:gd name="connsiteY11" fmla="*/ 6860110 h 6860110"/>
              <a:gd name="connsiteX12" fmla="*/ 1 w 11167353"/>
              <a:gd name="connsiteY12" fmla="*/ 775098 h 6860110"/>
              <a:gd name="connsiteX13" fmla="*/ 0 w 11167353"/>
              <a:gd name="connsiteY13" fmla="*/ 775098 h 686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67353" h="6860110">
                <a:moveTo>
                  <a:pt x="0" y="0"/>
                </a:moveTo>
                <a:lnTo>
                  <a:pt x="11167353" y="0"/>
                </a:lnTo>
                <a:cubicBezTo>
                  <a:pt x="11157694" y="245064"/>
                  <a:pt x="11157201" y="570867"/>
                  <a:pt x="11143188" y="788127"/>
                </a:cubicBezTo>
                <a:cubicBezTo>
                  <a:pt x="11142609" y="810483"/>
                  <a:pt x="11140853" y="832838"/>
                  <a:pt x="11140273" y="855194"/>
                </a:cubicBezTo>
                <a:lnTo>
                  <a:pt x="11132599" y="924923"/>
                </a:lnTo>
                <a:cubicBezTo>
                  <a:pt x="11019251" y="2477731"/>
                  <a:pt x="9310660" y="6319328"/>
                  <a:pt x="5275725" y="6802391"/>
                </a:cubicBezTo>
                <a:lnTo>
                  <a:pt x="4931919" y="6833239"/>
                </a:lnTo>
                <a:lnTo>
                  <a:pt x="4907455" y="6836626"/>
                </a:lnTo>
                <a:cubicBezTo>
                  <a:pt x="4770273" y="6851673"/>
                  <a:pt x="4645914" y="6858000"/>
                  <a:pt x="4558171" y="6858000"/>
                </a:cubicBezTo>
                <a:lnTo>
                  <a:pt x="2341309" y="6858000"/>
                </a:lnTo>
                <a:lnTo>
                  <a:pt x="2323210" y="6856152"/>
                </a:lnTo>
                <a:lnTo>
                  <a:pt x="1" y="6860110"/>
                </a:lnTo>
                <a:lnTo>
                  <a:pt x="1" y="775098"/>
                </a:lnTo>
                <a:lnTo>
                  <a:pt x="0" y="7750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8FD57-31E7-4EE9-9B55-F0FE40F4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84FFB-47A4-4A72-920C-B415B841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D023CE3-E296-443F-BA3F-66EB9E57643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189029" y="5356166"/>
            <a:ext cx="1872343" cy="130589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100"/>
              </a:spcBef>
              <a:buNone/>
              <a:defRPr sz="8800" b="1">
                <a:ln w="22225">
                  <a:solidFill>
                    <a:schemeClr val="accent1"/>
                  </a:solidFill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A60DEA3F-EB29-48C2-A073-4008BEEB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1109709"/>
            <a:ext cx="9190370" cy="2852737"/>
          </a:xfrm>
        </p:spPr>
        <p:txBody>
          <a:bodyPr anchor="b">
            <a:normAutofit/>
          </a:bodyPr>
          <a:lstStyle>
            <a:lvl1pPr>
              <a:defRPr sz="6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B4611B3-1B51-4D0F-919F-187AFF28F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728" y="4079586"/>
            <a:ext cx="8081996" cy="150018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BB7A8C96-124A-4532-9C5D-7B1EDC8347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07342" y="1330830"/>
            <a:ext cx="754379" cy="155677"/>
          </a:xfrm>
          <a:custGeom>
            <a:avLst/>
            <a:gdLst>
              <a:gd name="connsiteX0" fmla="*/ 0 w 754379"/>
              <a:gd name="connsiteY0" fmla="*/ 0 h 155677"/>
              <a:gd name="connsiteX1" fmla="*/ 485156 w 754379"/>
              <a:gd name="connsiteY1" fmla="*/ 0 h 155677"/>
              <a:gd name="connsiteX2" fmla="*/ 754379 w 754379"/>
              <a:gd name="connsiteY2" fmla="*/ 155677 h 155677"/>
              <a:gd name="connsiteX3" fmla="*/ 233515 w 754379"/>
              <a:gd name="connsiteY3" fmla="*/ 155677 h 155677"/>
              <a:gd name="connsiteX4" fmla="*/ 0 w 754379"/>
              <a:gd name="connsiteY4" fmla="*/ 0 h 1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379" h="155677">
                <a:moveTo>
                  <a:pt x="0" y="0"/>
                </a:moveTo>
                <a:lnTo>
                  <a:pt x="485156" y="0"/>
                </a:lnTo>
                <a:cubicBezTo>
                  <a:pt x="597396" y="0"/>
                  <a:pt x="714916" y="63141"/>
                  <a:pt x="754379" y="155677"/>
                </a:cubicBezTo>
                <a:lnTo>
                  <a:pt x="233515" y="155677"/>
                </a:lnTo>
                <a:cubicBezTo>
                  <a:pt x="125576" y="153064"/>
                  <a:pt x="39464" y="92535"/>
                  <a:pt x="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1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Mj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A05A34-B451-49C6-AE6F-52D361409CE3}"/>
              </a:ext>
            </a:extLst>
          </p:cNvPr>
          <p:cNvSpPr/>
          <p:nvPr userDrawn="1"/>
        </p:nvSpPr>
        <p:spPr>
          <a:xfrm>
            <a:off x="841248" y="0"/>
            <a:ext cx="11350751" cy="6860110"/>
          </a:xfrm>
          <a:custGeom>
            <a:avLst/>
            <a:gdLst>
              <a:gd name="connsiteX0" fmla="*/ 0 w 11167353"/>
              <a:gd name="connsiteY0" fmla="*/ 0 h 6860110"/>
              <a:gd name="connsiteX1" fmla="*/ 11167353 w 11167353"/>
              <a:gd name="connsiteY1" fmla="*/ 0 h 6860110"/>
              <a:gd name="connsiteX2" fmla="*/ 11143188 w 11167353"/>
              <a:gd name="connsiteY2" fmla="*/ 788127 h 6860110"/>
              <a:gd name="connsiteX3" fmla="*/ 11140273 w 11167353"/>
              <a:gd name="connsiteY3" fmla="*/ 855194 h 6860110"/>
              <a:gd name="connsiteX4" fmla="*/ 11132599 w 11167353"/>
              <a:gd name="connsiteY4" fmla="*/ 924923 h 6860110"/>
              <a:gd name="connsiteX5" fmla="*/ 5275725 w 11167353"/>
              <a:gd name="connsiteY5" fmla="*/ 6802391 h 6860110"/>
              <a:gd name="connsiteX6" fmla="*/ 4931919 w 11167353"/>
              <a:gd name="connsiteY6" fmla="*/ 6833239 h 6860110"/>
              <a:gd name="connsiteX7" fmla="*/ 4907455 w 11167353"/>
              <a:gd name="connsiteY7" fmla="*/ 6836626 h 6860110"/>
              <a:gd name="connsiteX8" fmla="*/ 4558171 w 11167353"/>
              <a:gd name="connsiteY8" fmla="*/ 6858000 h 6860110"/>
              <a:gd name="connsiteX9" fmla="*/ 2341309 w 11167353"/>
              <a:gd name="connsiteY9" fmla="*/ 6858000 h 6860110"/>
              <a:gd name="connsiteX10" fmla="*/ 2323210 w 11167353"/>
              <a:gd name="connsiteY10" fmla="*/ 6856152 h 6860110"/>
              <a:gd name="connsiteX11" fmla="*/ 1 w 11167353"/>
              <a:gd name="connsiteY11" fmla="*/ 6860110 h 6860110"/>
              <a:gd name="connsiteX12" fmla="*/ 1 w 11167353"/>
              <a:gd name="connsiteY12" fmla="*/ 775098 h 6860110"/>
              <a:gd name="connsiteX13" fmla="*/ 0 w 11167353"/>
              <a:gd name="connsiteY13" fmla="*/ 775098 h 686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67353" h="6860110">
                <a:moveTo>
                  <a:pt x="0" y="0"/>
                </a:moveTo>
                <a:lnTo>
                  <a:pt x="11167353" y="0"/>
                </a:lnTo>
                <a:cubicBezTo>
                  <a:pt x="11157694" y="245064"/>
                  <a:pt x="11157201" y="570867"/>
                  <a:pt x="11143188" y="788127"/>
                </a:cubicBezTo>
                <a:cubicBezTo>
                  <a:pt x="11142609" y="810483"/>
                  <a:pt x="11140853" y="832838"/>
                  <a:pt x="11140273" y="855194"/>
                </a:cubicBezTo>
                <a:lnTo>
                  <a:pt x="11132599" y="924923"/>
                </a:lnTo>
                <a:cubicBezTo>
                  <a:pt x="11019251" y="2477731"/>
                  <a:pt x="9310660" y="6319328"/>
                  <a:pt x="5275725" y="6802391"/>
                </a:cubicBezTo>
                <a:lnTo>
                  <a:pt x="4931919" y="6833239"/>
                </a:lnTo>
                <a:lnTo>
                  <a:pt x="4907455" y="6836626"/>
                </a:lnTo>
                <a:cubicBezTo>
                  <a:pt x="4770273" y="6851673"/>
                  <a:pt x="4645914" y="6858000"/>
                  <a:pt x="4558171" y="6858000"/>
                </a:cubicBezTo>
                <a:lnTo>
                  <a:pt x="2341309" y="6858000"/>
                </a:lnTo>
                <a:lnTo>
                  <a:pt x="2323210" y="6856152"/>
                </a:lnTo>
                <a:lnTo>
                  <a:pt x="1" y="6860110"/>
                </a:lnTo>
                <a:lnTo>
                  <a:pt x="1" y="775098"/>
                </a:lnTo>
                <a:lnTo>
                  <a:pt x="0" y="7750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8FD57-31E7-4EE9-9B55-F0FE40F4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84FFB-47A4-4A72-920C-B415B841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D023CE3-E296-443F-BA3F-66EB9E57643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189029" y="5356166"/>
            <a:ext cx="1872343" cy="130589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100"/>
              </a:spcBef>
              <a:buNone/>
              <a:defRPr sz="8800" b="1">
                <a:ln w="22225">
                  <a:solidFill>
                    <a:schemeClr val="accent1"/>
                  </a:solidFill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A60DEA3F-EB29-48C2-A073-4008BEEB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1109709"/>
            <a:ext cx="9190370" cy="2852737"/>
          </a:xfrm>
        </p:spPr>
        <p:txBody>
          <a:bodyPr anchor="b">
            <a:normAutofit/>
          </a:bodyPr>
          <a:lstStyle>
            <a:lvl1pPr>
              <a:defRPr sz="6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B4611B3-1B51-4D0F-919F-187AFF28F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728" y="4079586"/>
            <a:ext cx="8081996" cy="150018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BB7A8C96-124A-4532-9C5D-7B1EDC8347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07342" y="1330830"/>
            <a:ext cx="754379" cy="155677"/>
          </a:xfrm>
          <a:custGeom>
            <a:avLst/>
            <a:gdLst>
              <a:gd name="connsiteX0" fmla="*/ 0 w 754379"/>
              <a:gd name="connsiteY0" fmla="*/ 0 h 155677"/>
              <a:gd name="connsiteX1" fmla="*/ 485156 w 754379"/>
              <a:gd name="connsiteY1" fmla="*/ 0 h 155677"/>
              <a:gd name="connsiteX2" fmla="*/ 754379 w 754379"/>
              <a:gd name="connsiteY2" fmla="*/ 155677 h 155677"/>
              <a:gd name="connsiteX3" fmla="*/ 233515 w 754379"/>
              <a:gd name="connsiteY3" fmla="*/ 155677 h 155677"/>
              <a:gd name="connsiteX4" fmla="*/ 0 w 754379"/>
              <a:gd name="connsiteY4" fmla="*/ 0 h 1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379" h="155677">
                <a:moveTo>
                  <a:pt x="0" y="0"/>
                </a:moveTo>
                <a:lnTo>
                  <a:pt x="485156" y="0"/>
                </a:lnTo>
                <a:cubicBezTo>
                  <a:pt x="597396" y="0"/>
                  <a:pt x="714916" y="63141"/>
                  <a:pt x="754379" y="155677"/>
                </a:cubicBezTo>
                <a:lnTo>
                  <a:pt x="233515" y="155677"/>
                </a:lnTo>
                <a:cubicBezTo>
                  <a:pt x="125576" y="153064"/>
                  <a:pt x="39464" y="92535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 with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A539B1-76A4-462A-938D-1E998D7B88E5}"/>
              </a:ext>
            </a:extLst>
          </p:cNvPr>
          <p:cNvSpPr/>
          <p:nvPr userDrawn="1"/>
        </p:nvSpPr>
        <p:spPr>
          <a:xfrm>
            <a:off x="843079" y="0"/>
            <a:ext cx="1134892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601E4-9AFA-45F3-B480-CF6998CA2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609" y="2593074"/>
            <a:ext cx="2596896" cy="3769625"/>
          </a:xfrm>
          <a:solidFill>
            <a:schemeClr val="bg1"/>
          </a:solidFill>
          <a:effectLst>
            <a:outerShdw dist="101600" dir="16200000" rotWithShape="0">
              <a:schemeClr val="accent1"/>
            </a:outerShdw>
          </a:effectLst>
        </p:spPr>
        <p:txBody>
          <a:bodyPr lIns="137160" tIns="365760">
            <a:normAutofit/>
          </a:bodyPr>
          <a:lstStyle>
            <a:lvl1pPr marL="0" indent="0">
              <a:buNone/>
              <a:defRPr sz="1800" b="1"/>
            </a:lvl1pPr>
            <a:lvl2pPr marL="0" indent="0">
              <a:spcBef>
                <a:spcPts val="1200"/>
              </a:spcBef>
              <a:buNone/>
              <a:defRPr sz="1600"/>
            </a:lvl2pPr>
            <a:lvl3pPr marL="515938" indent="-173038">
              <a:defRPr sz="1400"/>
            </a:lvl3pPr>
            <a:lvl4pPr marL="858838" indent="-173038">
              <a:defRPr sz="1200"/>
            </a:lvl4pPr>
            <a:lvl5pPr marL="1141413" indent="-1666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8FD57-31E7-4EE9-9B55-F0FE40F4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84FFB-47A4-4A72-920C-B415B841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33E8061-2E93-4F14-AF8F-2F600DD8C3F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994609" y="1130461"/>
            <a:ext cx="10709711" cy="13160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AE85645-1C6B-4D48-A008-D942646D991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698881" y="2593075"/>
            <a:ext cx="2596896" cy="3769624"/>
          </a:xfrm>
          <a:solidFill>
            <a:schemeClr val="bg1"/>
          </a:solidFill>
          <a:effectLst>
            <a:outerShdw dist="101600" dir="16200000" rotWithShape="0">
              <a:schemeClr val="tx2"/>
            </a:outerShdw>
          </a:effectLst>
        </p:spPr>
        <p:txBody>
          <a:bodyPr lIns="137160" tIns="365760">
            <a:normAutofit/>
          </a:bodyPr>
          <a:lstStyle>
            <a:lvl1pPr marL="0" indent="0">
              <a:buNone/>
              <a:defRPr sz="1800" b="1"/>
            </a:lvl1pPr>
            <a:lvl2pPr marL="0" indent="0">
              <a:spcBef>
                <a:spcPts val="1200"/>
              </a:spcBef>
              <a:buNone/>
              <a:defRPr sz="1600"/>
            </a:lvl2pPr>
            <a:lvl3pPr marL="515938" indent="-173038">
              <a:defRPr sz="1400"/>
            </a:lvl3pPr>
            <a:lvl4pPr marL="858838" indent="-173038">
              <a:defRPr sz="1200"/>
            </a:lvl4pPr>
            <a:lvl5pPr marL="1141413" indent="-1666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5E8823-3035-4ADB-B61E-BE7AA4BD133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403153" y="2593075"/>
            <a:ext cx="2596896" cy="3769624"/>
          </a:xfrm>
          <a:solidFill>
            <a:schemeClr val="bg1"/>
          </a:solidFill>
          <a:effectLst>
            <a:outerShdw dist="101600" dir="16200000" rotWithShape="0">
              <a:schemeClr val="accent4"/>
            </a:outerShdw>
          </a:effectLst>
        </p:spPr>
        <p:txBody>
          <a:bodyPr lIns="137160" tIns="365760">
            <a:normAutofit/>
          </a:bodyPr>
          <a:lstStyle>
            <a:lvl1pPr marL="0" indent="0">
              <a:buNone/>
              <a:defRPr sz="1800" b="1"/>
            </a:lvl1pPr>
            <a:lvl2pPr marL="0" indent="0">
              <a:spcBef>
                <a:spcPts val="1200"/>
              </a:spcBef>
              <a:buNone/>
              <a:defRPr sz="1600"/>
            </a:lvl2pPr>
            <a:lvl3pPr marL="515938" indent="-173038">
              <a:defRPr sz="1400"/>
            </a:lvl3pPr>
            <a:lvl4pPr marL="858838" indent="-173038">
              <a:defRPr sz="1200"/>
            </a:lvl4pPr>
            <a:lvl5pPr marL="1141413" indent="-1666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878D341-C2FC-4F23-B3AE-CC21F0946B4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07424" y="2593075"/>
            <a:ext cx="2596896" cy="3769624"/>
          </a:xfrm>
          <a:solidFill>
            <a:schemeClr val="bg1"/>
          </a:solidFill>
          <a:effectLst>
            <a:outerShdw dist="101600" dir="16200000" rotWithShape="0">
              <a:schemeClr val="accent3"/>
            </a:outerShdw>
          </a:effectLst>
        </p:spPr>
        <p:txBody>
          <a:bodyPr lIns="137160" tIns="365760">
            <a:normAutofit/>
          </a:bodyPr>
          <a:lstStyle>
            <a:lvl1pPr marL="0" indent="0">
              <a:buNone/>
              <a:defRPr sz="1800" b="1"/>
            </a:lvl1pPr>
            <a:lvl2pPr marL="0" indent="0">
              <a:spcBef>
                <a:spcPts val="1200"/>
              </a:spcBef>
              <a:buNone/>
              <a:defRPr sz="1600"/>
            </a:lvl2pPr>
            <a:lvl3pPr marL="515938" indent="-173038">
              <a:defRPr sz="1400"/>
            </a:lvl3pPr>
            <a:lvl4pPr marL="858838" indent="-173038">
              <a:defRPr sz="1200"/>
            </a:lvl4pPr>
            <a:lvl5pPr marL="1141413" indent="-1666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4F09F4-4868-43CD-88F1-B1D2F5DF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97EF71C-6446-4519-9F41-1C4DA1DDA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00073" y="38608"/>
            <a:ext cx="10707624" cy="292608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en-US" sz="1250" b="1" cap="all" spc="200" baseline="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100"/>
              </a:spcBef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1603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72F286-CE41-4CE3-BAA9-7100E6AB9ED9}"/>
              </a:ext>
            </a:extLst>
          </p:cNvPr>
          <p:cNvSpPr/>
          <p:nvPr userDrawn="1"/>
        </p:nvSpPr>
        <p:spPr>
          <a:xfrm>
            <a:off x="841248" y="0"/>
            <a:ext cx="11350751" cy="6860110"/>
          </a:xfrm>
          <a:custGeom>
            <a:avLst/>
            <a:gdLst>
              <a:gd name="connsiteX0" fmla="*/ 0 w 11167353"/>
              <a:gd name="connsiteY0" fmla="*/ 0 h 6860110"/>
              <a:gd name="connsiteX1" fmla="*/ 11167353 w 11167353"/>
              <a:gd name="connsiteY1" fmla="*/ 0 h 6860110"/>
              <a:gd name="connsiteX2" fmla="*/ 11143188 w 11167353"/>
              <a:gd name="connsiteY2" fmla="*/ 788127 h 6860110"/>
              <a:gd name="connsiteX3" fmla="*/ 11140273 w 11167353"/>
              <a:gd name="connsiteY3" fmla="*/ 855194 h 6860110"/>
              <a:gd name="connsiteX4" fmla="*/ 11132599 w 11167353"/>
              <a:gd name="connsiteY4" fmla="*/ 924923 h 6860110"/>
              <a:gd name="connsiteX5" fmla="*/ 5275725 w 11167353"/>
              <a:gd name="connsiteY5" fmla="*/ 6802391 h 6860110"/>
              <a:gd name="connsiteX6" fmla="*/ 4931919 w 11167353"/>
              <a:gd name="connsiteY6" fmla="*/ 6833239 h 6860110"/>
              <a:gd name="connsiteX7" fmla="*/ 4907455 w 11167353"/>
              <a:gd name="connsiteY7" fmla="*/ 6836626 h 6860110"/>
              <a:gd name="connsiteX8" fmla="*/ 4558171 w 11167353"/>
              <a:gd name="connsiteY8" fmla="*/ 6858000 h 6860110"/>
              <a:gd name="connsiteX9" fmla="*/ 2341309 w 11167353"/>
              <a:gd name="connsiteY9" fmla="*/ 6858000 h 6860110"/>
              <a:gd name="connsiteX10" fmla="*/ 2323210 w 11167353"/>
              <a:gd name="connsiteY10" fmla="*/ 6856152 h 6860110"/>
              <a:gd name="connsiteX11" fmla="*/ 1 w 11167353"/>
              <a:gd name="connsiteY11" fmla="*/ 6860110 h 6860110"/>
              <a:gd name="connsiteX12" fmla="*/ 1 w 11167353"/>
              <a:gd name="connsiteY12" fmla="*/ 775098 h 6860110"/>
              <a:gd name="connsiteX13" fmla="*/ 0 w 11167353"/>
              <a:gd name="connsiteY13" fmla="*/ 775098 h 686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67353" h="6860110">
                <a:moveTo>
                  <a:pt x="0" y="0"/>
                </a:moveTo>
                <a:lnTo>
                  <a:pt x="11167353" y="0"/>
                </a:lnTo>
                <a:cubicBezTo>
                  <a:pt x="11157694" y="245064"/>
                  <a:pt x="11157201" y="570867"/>
                  <a:pt x="11143188" y="788127"/>
                </a:cubicBezTo>
                <a:cubicBezTo>
                  <a:pt x="11142609" y="810483"/>
                  <a:pt x="11140853" y="832838"/>
                  <a:pt x="11140273" y="855194"/>
                </a:cubicBezTo>
                <a:lnTo>
                  <a:pt x="11132599" y="924923"/>
                </a:lnTo>
                <a:cubicBezTo>
                  <a:pt x="11019251" y="2477731"/>
                  <a:pt x="9310660" y="6319328"/>
                  <a:pt x="5275725" y="6802391"/>
                </a:cubicBezTo>
                <a:lnTo>
                  <a:pt x="4931919" y="6833239"/>
                </a:lnTo>
                <a:lnTo>
                  <a:pt x="4907455" y="6836626"/>
                </a:lnTo>
                <a:cubicBezTo>
                  <a:pt x="4770273" y="6851673"/>
                  <a:pt x="4645914" y="6858000"/>
                  <a:pt x="4558171" y="6858000"/>
                </a:cubicBezTo>
                <a:lnTo>
                  <a:pt x="2341309" y="6858000"/>
                </a:lnTo>
                <a:lnTo>
                  <a:pt x="2323210" y="6856152"/>
                </a:lnTo>
                <a:lnTo>
                  <a:pt x="1" y="6860110"/>
                </a:lnTo>
                <a:lnTo>
                  <a:pt x="1" y="775098"/>
                </a:lnTo>
                <a:lnTo>
                  <a:pt x="0" y="7750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CB9DA-AC02-4E81-AEB9-9CCF87D4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D9199-CF67-440A-B6EA-AEEF5955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C92FB-9029-48B0-ACC4-7BB2A095F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1554479"/>
            <a:ext cx="10515600" cy="3971109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282C38-7AC9-464F-8425-972908647106}"/>
              </a:ext>
            </a:extLst>
          </p:cNvPr>
          <p:cNvCxnSpPr/>
          <p:nvPr userDrawn="1"/>
        </p:nvCxnSpPr>
        <p:spPr>
          <a:xfrm>
            <a:off x="836001" y="-1"/>
            <a:ext cx="0" cy="6858001"/>
          </a:xfrm>
          <a:prstGeom prst="line">
            <a:avLst/>
          </a:prstGeom>
          <a:ln w="12700"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EEABE-27A0-4F64-B11F-DA3535AB35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00073" y="551179"/>
            <a:ext cx="10709711" cy="7961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EC9C5-B10C-4FFE-875F-C068CFED23D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00073" y="1409700"/>
            <a:ext cx="10709711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1EFF4-3A36-4710-BE79-AF5186E0DC7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188720" y="6487423"/>
            <a:ext cx="10118217" cy="246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040B5-0D5F-4A42-AAF3-14E5F178B69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6132" y="6487423"/>
            <a:ext cx="795867" cy="2466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fld id="{22BBE9A4-D686-48A6-A4A5-2908C45020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9F9720-3D25-46A1-AC23-370D8F917B53}"/>
              </a:ext>
            </a:extLst>
          </p:cNvPr>
          <p:cNvSpPr/>
          <p:nvPr userDrawn="1"/>
        </p:nvSpPr>
        <p:spPr>
          <a:xfrm>
            <a:off x="-1" y="-1"/>
            <a:ext cx="832104" cy="84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997E1C9-A7B9-425B-9C55-DC8F75D13EC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728" y="292250"/>
            <a:ext cx="586123" cy="2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4" r:id="rId2"/>
    <p:sldLayoutId id="2147483788" r:id="rId3"/>
    <p:sldLayoutId id="2147483792" r:id="rId4"/>
    <p:sldLayoutId id="2147483674" r:id="rId5"/>
    <p:sldLayoutId id="2147483795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pos="744" userDrawn="1">
          <p15:clr>
            <a:srgbClr val="F26B43"/>
          </p15:clr>
        </p15:guide>
        <p15:guide id="5" orient="horz" pos="816" userDrawn="1">
          <p15:clr>
            <a:srgbClr val="F26B43"/>
          </p15:clr>
        </p15:guide>
        <p15:guide id="6" orient="horz" pos="912" userDrawn="1">
          <p15:clr>
            <a:srgbClr val="F26B43"/>
          </p15:clr>
        </p15:guide>
        <p15:guide id="7" orient="horz" pos="4008" userDrawn="1">
          <p15:clr>
            <a:srgbClr val="F26B43"/>
          </p15:clr>
        </p15:guide>
        <p15:guide id="8" pos="4056" userDrawn="1">
          <p15:clr>
            <a:srgbClr val="F26B43"/>
          </p15:clr>
        </p15:guide>
        <p15:guide id="9" pos="4128" userDrawn="1">
          <p15:clr>
            <a:srgbClr val="F26B43"/>
          </p15:clr>
        </p15:guide>
        <p15:guide id="10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7F8221D8-6A57-4756-ABD5-8D51EE33B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myUNFI</a:t>
            </a:r>
            <a:r>
              <a:rPr lang="en-US" dirty="0"/>
              <a:t> Advertising</a:t>
            </a:r>
          </a:p>
        </p:txBody>
      </p:sp>
      <p:sp>
        <p:nvSpPr>
          <p:cNvPr id="55" name="Subtitle 54">
            <a:extLst>
              <a:ext uri="{FF2B5EF4-FFF2-40B4-BE49-F238E27FC236}">
                <a16:creationId xmlns:a16="http://schemas.microsoft.com/office/drawing/2014/main" id="{530EE3B6-D8E7-4CA6-AE6F-E004D1FED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34004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Lists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83E1DE-4AFB-423E-8382-3255DE03FCAA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D96B76-9309-4FFA-8BD9-72FC2E5A3874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E9CCD2F-F978-42C2-8662-5F6F50915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0" name="Content Placeholder 15">
              <a:extLst>
                <a:ext uri="{FF2B5EF4-FFF2-40B4-BE49-F238E27FC236}">
                  <a16:creationId xmlns:a16="http://schemas.microsoft.com/office/drawing/2014/main" id="{A9965908-2055-4C8E-93C7-A1A58497951D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My Lists: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17,353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12</a:t>
              </a: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E0C26B-E974-CD8A-CC7E-2785F0E3F46F}"/>
              </a:ext>
            </a:extLst>
          </p:cNvPr>
          <p:cNvGrpSpPr/>
          <p:nvPr/>
        </p:nvGrpSpPr>
        <p:grpSpPr>
          <a:xfrm>
            <a:off x="597370" y="1445442"/>
            <a:ext cx="9281418" cy="3834972"/>
            <a:chOff x="597370" y="1445442"/>
            <a:chExt cx="9281418" cy="38349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7DF1E8-9B8C-5FFD-E810-1DA52C6E35E2}"/>
                </a:ext>
              </a:extLst>
            </p:cNvPr>
            <p:cNvGrpSpPr/>
            <p:nvPr/>
          </p:nvGrpSpPr>
          <p:grpSpPr>
            <a:xfrm>
              <a:off x="597370" y="1445442"/>
              <a:ext cx="9281418" cy="3834972"/>
              <a:chOff x="597370" y="1445442"/>
              <a:chExt cx="9281418" cy="3834972"/>
            </a:xfrm>
          </p:grpSpPr>
          <p:pic>
            <p:nvPicPr>
              <p:cNvPr id="13" name="Picture 12" descr="A screenshot of a website&#10;&#10;Description automatically generated">
                <a:extLst>
                  <a:ext uri="{FF2B5EF4-FFF2-40B4-BE49-F238E27FC236}">
                    <a16:creationId xmlns:a16="http://schemas.microsoft.com/office/drawing/2014/main" id="{F7F4136D-1E44-2AB4-8E79-FBD2D886A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370" y="1445442"/>
                <a:ext cx="9281418" cy="3834972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540697-A720-CA84-1EF2-8D26D12A8B3F}"/>
                  </a:ext>
                </a:extLst>
              </p:cNvPr>
              <p:cNvSpPr/>
              <p:nvPr/>
            </p:nvSpPr>
            <p:spPr>
              <a:xfrm>
                <a:off x="3219178" y="2021766"/>
                <a:ext cx="3957477" cy="712196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9BDAE0-F5BC-1DDC-9F50-BAEAFD6CC1DE}"/>
                </a:ext>
              </a:extLst>
            </p:cNvPr>
            <p:cNvSpPr/>
            <p:nvPr/>
          </p:nvSpPr>
          <p:spPr>
            <a:xfrm>
              <a:off x="7823204" y="1492671"/>
              <a:ext cx="775854" cy="111574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00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Status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BAC60-B2EF-4FF8-B5BA-7CB1067AC185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4400F8-3175-48AA-9E5D-7968B63C3B6B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F7C0C50-181F-4117-9818-4FFACC5AF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2" name="Content Placeholder 15">
              <a:extLst>
                <a:ext uri="{FF2B5EF4-FFF2-40B4-BE49-F238E27FC236}">
                  <a16:creationId xmlns:a16="http://schemas.microsoft.com/office/drawing/2014/main" id="{6B93207A-F362-4C0F-A791-69B05B0A760E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Order Status: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27,847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82</a:t>
              </a: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53390-1ADC-909D-D10B-4E4662AEBC40}"/>
              </a:ext>
            </a:extLst>
          </p:cNvPr>
          <p:cNvGrpSpPr/>
          <p:nvPr/>
        </p:nvGrpSpPr>
        <p:grpSpPr>
          <a:xfrm>
            <a:off x="471053" y="1473314"/>
            <a:ext cx="9329454" cy="3768852"/>
            <a:chOff x="471053" y="1473314"/>
            <a:chExt cx="9329454" cy="376885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B2257D3-0583-23AC-77B4-4A84551A6F8E}"/>
                </a:ext>
              </a:extLst>
            </p:cNvPr>
            <p:cNvGrpSpPr/>
            <p:nvPr/>
          </p:nvGrpSpPr>
          <p:grpSpPr>
            <a:xfrm>
              <a:off x="471053" y="1473314"/>
              <a:ext cx="9329454" cy="3768852"/>
              <a:chOff x="471053" y="1473314"/>
              <a:chExt cx="9329454" cy="3768852"/>
            </a:xfrm>
          </p:grpSpPr>
          <p:pic>
            <p:nvPicPr>
              <p:cNvPr id="13" name="Picture 12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3BCA1587-E2DE-C8B7-BF72-5437A6FC0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053" y="1473314"/>
                <a:ext cx="9329454" cy="3768852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56EF93-254C-45D5-84BE-7F14A24F6094}"/>
                  </a:ext>
                </a:extLst>
              </p:cNvPr>
              <p:cNvSpPr/>
              <p:nvPr/>
            </p:nvSpPr>
            <p:spPr>
              <a:xfrm>
                <a:off x="3043132" y="2068758"/>
                <a:ext cx="4185295" cy="696885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55044B-2A6E-8B50-4100-80A7787CB0C5}"/>
                </a:ext>
              </a:extLst>
            </p:cNvPr>
            <p:cNvSpPr/>
            <p:nvPr/>
          </p:nvSpPr>
          <p:spPr>
            <a:xfrm>
              <a:off x="7730838" y="1511143"/>
              <a:ext cx="775854" cy="111574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1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Entry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D40083-D3A2-4A24-B376-D855C3C2959D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5E990E-B07E-47DF-9CFA-58B704564F32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1359C73-C0B5-47E2-AFDC-9A588BD03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0" name="Content Placeholder 15">
              <a:extLst>
                <a:ext uri="{FF2B5EF4-FFF2-40B4-BE49-F238E27FC236}">
                  <a16:creationId xmlns:a16="http://schemas.microsoft.com/office/drawing/2014/main" id="{964F8DEC-4E75-4EE6-92FA-47729D93B272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Quick Entry: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4,286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17</a:t>
              </a: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A4D9D8-FA00-BFEF-E36A-B0BB7725C694}"/>
              </a:ext>
            </a:extLst>
          </p:cNvPr>
          <p:cNvGrpSpPr/>
          <p:nvPr/>
        </p:nvGrpSpPr>
        <p:grpSpPr>
          <a:xfrm>
            <a:off x="415552" y="1455727"/>
            <a:ext cx="9624920" cy="4230212"/>
            <a:chOff x="415552" y="1455727"/>
            <a:chExt cx="9624920" cy="42302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6821F9-6E80-CB23-79ED-2DAB288E7618}"/>
                </a:ext>
              </a:extLst>
            </p:cNvPr>
            <p:cNvGrpSpPr/>
            <p:nvPr/>
          </p:nvGrpSpPr>
          <p:grpSpPr>
            <a:xfrm>
              <a:off x="415552" y="1455727"/>
              <a:ext cx="9624920" cy="4230212"/>
              <a:chOff x="415552" y="1455727"/>
              <a:chExt cx="9624920" cy="4230212"/>
            </a:xfrm>
          </p:grpSpPr>
          <p:pic>
            <p:nvPicPr>
              <p:cNvPr id="13" name="Picture 12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37281413-CC17-DFD3-E5DA-67FFCE11F0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552" y="1455727"/>
                <a:ext cx="9624920" cy="423021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994848C-5943-4809-80FD-DC4BBA9AD443}"/>
                  </a:ext>
                </a:extLst>
              </p:cNvPr>
              <p:cNvSpPr/>
              <p:nvPr/>
            </p:nvSpPr>
            <p:spPr>
              <a:xfrm>
                <a:off x="3181001" y="2069314"/>
                <a:ext cx="4143435" cy="743844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1B2AC3-BB3B-D70D-6211-0EDC6CFEB6BB}"/>
                </a:ext>
              </a:extLst>
            </p:cNvPr>
            <p:cNvSpPr/>
            <p:nvPr/>
          </p:nvSpPr>
          <p:spPr>
            <a:xfrm>
              <a:off x="8044876" y="1501907"/>
              <a:ext cx="775854" cy="111574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39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6163EB-4A89-4675-9CCC-3DE5AF93A150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8D22E2-B089-425F-A710-CF45D4482501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1724E1B-8FD2-4064-8598-9511D1961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0" name="Content Placeholder 15">
              <a:extLst>
                <a:ext uri="{FF2B5EF4-FFF2-40B4-BE49-F238E27FC236}">
                  <a16:creationId xmlns:a16="http://schemas.microsoft.com/office/drawing/2014/main" id="{83C2BCBA-C392-4AEA-B8BC-CDE0B8749AA3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Reports: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4,428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12</a:t>
              </a: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53CAD3-36C6-9D4F-AD31-CC936231DE62}"/>
              </a:ext>
            </a:extLst>
          </p:cNvPr>
          <p:cNvGrpSpPr/>
          <p:nvPr/>
        </p:nvGrpSpPr>
        <p:grpSpPr>
          <a:xfrm>
            <a:off x="480173" y="1455727"/>
            <a:ext cx="9560299" cy="3880738"/>
            <a:chOff x="480173" y="1455727"/>
            <a:chExt cx="9560299" cy="38807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8B98209-F6F4-ACCA-C2B6-8E80313464C4}"/>
                </a:ext>
              </a:extLst>
            </p:cNvPr>
            <p:cNvGrpSpPr/>
            <p:nvPr/>
          </p:nvGrpSpPr>
          <p:grpSpPr>
            <a:xfrm>
              <a:off x="480173" y="1455727"/>
              <a:ext cx="9560299" cy="3880738"/>
              <a:chOff x="480173" y="1455727"/>
              <a:chExt cx="9560299" cy="3880738"/>
            </a:xfrm>
          </p:grpSpPr>
          <p:pic>
            <p:nvPicPr>
              <p:cNvPr id="13" name="Picture 12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870CF2D6-2517-B76C-4B01-0F84D67F8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173" y="1455727"/>
                <a:ext cx="9560299" cy="3880738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7162B1B-6978-4E2E-A74B-A0A0F4D1AF89}"/>
                  </a:ext>
                </a:extLst>
              </p:cNvPr>
              <p:cNvSpPr/>
              <p:nvPr/>
            </p:nvSpPr>
            <p:spPr>
              <a:xfrm>
                <a:off x="3140363" y="2106916"/>
                <a:ext cx="4143461" cy="692921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842053-8678-0392-0D7B-391298EAD267}"/>
                </a:ext>
              </a:extLst>
            </p:cNvPr>
            <p:cNvSpPr/>
            <p:nvPr/>
          </p:nvSpPr>
          <p:spPr>
            <a:xfrm>
              <a:off x="8017165" y="1501907"/>
              <a:ext cx="775854" cy="111574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64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7E80C0-1303-4029-AADA-7C7B427EFE53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DB5B04-71E5-4A85-A1C0-716DFC07F235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53BFE1A-E025-4EF4-BEFA-E5001603C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0" name="Content Placeholder 15">
              <a:extLst>
                <a:ext uri="{FF2B5EF4-FFF2-40B4-BE49-F238E27FC236}">
                  <a16:creationId xmlns:a16="http://schemas.microsoft.com/office/drawing/2014/main" id="{F32EC277-F8F7-4284-B499-A5E91135FC07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Publications: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1,546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16</a:t>
              </a:r>
            </a:p>
            <a:p>
              <a:pPr marL="0" indent="0">
                <a:buNone/>
              </a:pPr>
              <a:endParaRPr lang="en-US" sz="1000" dirty="0">
                <a:solidFill>
                  <a:schemeClr val="bg1"/>
                </a:solidFill>
              </a:endParaRP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04F6E5-B004-65EC-0A1C-8545467C85F8}"/>
              </a:ext>
            </a:extLst>
          </p:cNvPr>
          <p:cNvGrpSpPr/>
          <p:nvPr/>
        </p:nvGrpSpPr>
        <p:grpSpPr>
          <a:xfrm>
            <a:off x="553059" y="1455727"/>
            <a:ext cx="9487413" cy="3624273"/>
            <a:chOff x="553059" y="1455727"/>
            <a:chExt cx="9487413" cy="362427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FB79C4D-0F3D-B2F8-5685-B8F930B79EFF}"/>
                </a:ext>
              </a:extLst>
            </p:cNvPr>
            <p:cNvGrpSpPr/>
            <p:nvPr/>
          </p:nvGrpSpPr>
          <p:grpSpPr>
            <a:xfrm>
              <a:off x="553059" y="1455727"/>
              <a:ext cx="9487413" cy="3624273"/>
              <a:chOff x="553059" y="1455727"/>
              <a:chExt cx="9487413" cy="3624273"/>
            </a:xfrm>
          </p:grpSpPr>
          <p:pic>
            <p:nvPicPr>
              <p:cNvPr id="3" name="Picture 2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4BF73DEA-0F16-C39D-CEC0-A61DE1D09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059" y="1455727"/>
                <a:ext cx="9487413" cy="3624273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14D9C5-BA85-4570-86E7-7CCFB75A17D2}"/>
                  </a:ext>
                </a:extLst>
              </p:cNvPr>
              <p:cNvSpPr/>
              <p:nvPr/>
            </p:nvSpPr>
            <p:spPr>
              <a:xfrm>
                <a:off x="3214255" y="2042816"/>
                <a:ext cx="4119418" cy="760027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6CEC12-ED21-8063-8B04-219066E1912A}"/>
                </a:ext>
              </a:extLst>
            </p:cNvPr>
            <p:cNvSpPr/>
            <p:nvPr/>
          </p:nvSpPr>
          <p:spPr>
            <a:xfrm>
              <a:off x="8044874" y="1474199"/>
              <a:ext cx="775854" cy="111574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88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Purchased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CCA9A8-E3FE-47C7-9390-B8413F774696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217DF7-FB04-4B99-AE04-EF0F70DAC304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5A23A2E-D257-408F-93BC-9A6FCE0BB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0" name="Content Placeholder 15">
              <a:extLst>
                <a:ext uri="{FF2B5EF4-FFF2-40B4-BE49-F238E27FC236}">
                  <a16:creationId xmlns:a16="http://schemas.microsoft.com/office/drawing/2014/main" id="{4EF9C909-367F-4C10-94FE-AE68A29B4594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Most Purchased: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3,745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11</a:t>
              </a: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C8AA0F9-6C3B-42FE-911C-8B259A670833}"/>
              </a:ext>
            </a:extLst>
          </p:cNvPr>
          <p:cNvSpPr/>
          <p:nvPr/>
        </p:nvSpPr>
        <p:spPr>
          <a:xfrm>
            <a:off x="3325090" y="2161488"/>
            <a:ext cx="4247868" cy="6911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4CF0EC-79FC-D38A-BDB1-02761A23159F}"/>
              </a:ext>
            </a:extLst>
          </p:cNvPr>
          <p:cNvGrpSpPr/>
          <p:nvPr/>
        </p:nvGrpSpPr>
        <p:grpSpPr>
          <a:xfrm>
            <a:off x="1000073" y="1468760"/>
            <a:ext cx="8952462" cy="4708001"/>
            <a:chOff x="1000073" y="1468760"/>
            <a:chExt cx="8952462" cy="4708001"/>
          </a:xfrm>
        </p:grpSpPr>
        <p:pic>
          <p:nvPicPr>
            <p:cNvPr id="3" name="Picture 2" descr="A screenshot of a website&#10;&#10;Description automatically generated">
              <a:extLst>
                <a:ext uri="{FF2B5EF4-FFF2-40B4-BE49-F238E27FC236}">
                  <a16:creationId xmlns:a16="http://schemas.microsoft.com/office/drawing/2014/main" id="{B04F17AF-1D3B-D892-8A02-6DF4D148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073" y="1468760"/>
              <a:ext cx="8952462" cy="470800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7562A3-021A-02A2-F133-C2EAFE1BED11}"/>
                </a:ext>
              </a:extLst>
            </p:cNvPr>
            <p:cNvSpPr/>
            <p:nvPr/>
          </p:nvSpPr>
          <p:spPr>
            <a:xfrm>
              <a:off x="7860147" y="1501907"/>
              <a:ext cx="1283853" cy="253002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17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Spreadsheet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F35A58-76D7-4E74-A1AD-EEF99AF629E0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0BD135-AE8E-439B-B632-232C40B0AB00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FA3DA86-5425-4959-99DF-3563D8BD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0" name="Content Placeholder 15">
              <a:extLst>
                <a:ext uri="{FF2B5EF4-FFF2-40B4-BE49-F238E27FC236}">
                  <a16:creationId xmlns:a16="http://schemas.microsoft.com/office/drawing/2014/main" id="{55FA4987-E5A8-456F-81CD-370C916A1F9E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Upload Spreadsheet: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6,252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19</a:t>
              </a:r>
            </a:p>
            <a:p>
              <a:endParaRPr lang="en-US" sz="1500" dirty="0">
                <a:solidFill>
                  <a:schemeClr val="bg1"/>
                </a:solidFill>
              </a:endParaRP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5D6DB7-5E96-D90C-C8A5-DB63C7A5F427}"/>
              </a:ext>
            </a:extLst>
          </p:cNvPr>
          <p:cNvGrpSpPr/>
          <p:nvPr/>
        </p:nvGrpSpPr>
        <p:grpSpPr>
          <a:xfrm>
            <a:off x="471271" y="1464963"/>
            <a:ext cx="9569201" cy="4111256"/>
            <a:chOff x="471271" y="1464963"/>
            <a:chExt cx="9569201" cy="41112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8CEE66-3FEA-5702-61D2-EDCCB06E3064}"/>
                </a:ext>
              </a:extLst>
            </p:cNvPr>
            <p:cNvGrpSpPr/>
            <p:nvPr/>
          </p:nvGrpSpPr>
          <p:grpSpPr>
            <a:xfrm>
              <a:off x="471271" y="1464963"/>
              <a:ext cx="9569201" cy="4111256"/>
              <a:chOff x="471271" y="1464963"/>
              <a:chExt cx="9569201" cy="4111256"/>
            </a:xfrm>
          </p:grpSpPr>
          <p:pic>
            <p:nvPicPr>
              <p:cNvPr id="3" name="Picture 2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711B42F0-FF04-8E76-5B4D-4F5E9761C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271" y="1464963"/>
                <a:ext cx="9569201" cy="4111256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064A078-E658-4071-B4D7-39230898F6C7}"/>
                  </a:ext>
                </a:extLst>
              </p:cNvPr>
              <p:cNvSpPr/>
              <p:nvPr/>
            </p:nvSpPr>
            <p:spPr>
              <a:xfrm>
                <a:off x="3158838" y="2111319"/>
                <a:ext cx="4156363" cy="691193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97EF97-B212-92B9-3191-10A61EDEF96D}"/>
                </a:ext>
              </a:extLst>
            </p:cNvPr>
            <p:cNvSpPr/>
            <p:nvPr/>
          </p:nvSpPr>
          <p:spPr>
            <a:xfrm>
              <a:off x="8044873" y="1501907"/>
              <a:ext cx="775854" cy="111574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74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Landing Page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560E05-B444-49DB-BB82-5564DF30B941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453F5D-B372-46B2-B87A-6B8FAFFA05FB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6CB6327-D176-4ACB-B467-0A583EAFD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2" name="Content Placeholder 15">
              <a:extLst>
                <a:ext uri="{FF2B5EF4-FFF2-40B4-BE49-F238E27FC236}">
                  <a16:creationId xmlns:a16="http://schemas.microsoft.com/office/drawing/2014/main" id="{1889731C-2851-4D7F-BC7B-A8FB4563CF98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Browse Departments: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19,183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41</a:t>
              </a: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EEFB88-234D-AC40-E04E-169834FF355E}"/>
              </a:ext>
            </a:extLst>
          </p:cNvPr>
          <p:cNvGrpSpPr/>
          <p:nvPr/>
        </p:nvGrpSpPr>
        <p:grpSpPr>
          <a:xfrm>
            <a:off x="397161" y="1455727"/>
            <a:ext cx="9615055" cy="2791276"/>
            <a:chOff x="397161" y="1455727"/>
            <a:chExt cx="9615055" cy="27912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DCE595-B0E1-674A-1113-EF4202B23DAC}"/>
                </a:ext>
              </a:extLst>
            </p:cNvPr>
            <p:cNvGrpSpPr/>
            <p:nvPr/>
          </p:nvGrpSpPr>
          <p:grpSpPr>
            <a:xfrm>
              <a:off x="397161" y="1455727"/>
              <a:ext cx="9615055" cy="2791276"/>
              <a:chOff x="397161" y="1455727"/>
              <a:chExt cx="9615055" cy="2791276"/>
            </a:xfrm>
          </p:grpSpPr>
          <p:pic>
            <p:nvPicPr>
              <p:cNvPr id="13" name="Picture 12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BD10C68E-1BF3-B9A0-06C9-0A5FF08EE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61" y="1455727"/>
                <a:ext cx="9615055" cy="279127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84DBD0F-C246-47C2-B1E8-76B74F398BCB}"/>
                  </a:ext>
                </a:extLst>
              </p:cNvPr>
              <p:cNvSpPr/>
              <p:nvPr/>
            </p:nvSpPr>
            <p:spPr>
              <a:xfrm>
                <a:off x="3101425" y="2083611"/>
                <a:ext cx="4151110" cy="691193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FB2134-35B5-3A28-4E5D-95EBD0F3B7D6}"/>
                </a:ext>
              </a:extLst>
            </p:cNvPr>
            <p:cNvSpPr/>
            <p:nvPr/>
          </p:nvSpPr>
          <p:spPr>
            <a:xfrm>
              <a:off x="7989454" y="1483435"/>
              <a:ext cx="775854" cy="111574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2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CD049438-006B-649E-C5CA-ECC05ED4C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22"/>
          <a:stretch/>
        </p:blipFill>
        <p:spPr>
          <a:xfrm>
            <a:off x="1330035" y="1026042"/>
            <a:ext cx="6973455" cy="58209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Products Page </a:t>
            </a:r>
            <a:r>
              <a:rPr lang="en-US" b="0" dirty="0"/>
              <a:t>(Large &amp; Small with Text Options)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99DAAC-FD80-47BA-8468-CF041FA2ACD5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817226-DECA-437D-8AC3-115961858481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A98E309-EAD2-467C-88A9-D87A16FC5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0" name="Content Placeholder 15">
              <a:extLst>
                <a:ext uri="{FF2B5EF4-FFF2-40B4-BE49-F238E27FC236}">
                  <a16:creationId xmlns:a16="http://schemas.microsoft.com/office/drawing/2014/main" id="{D4EBC74E-A1F8-4DED-9DDE-03EEBA0F6577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r>
                <a:rPr lang="en-US" sz="1500" dirty="0">
                  <a:solidFill>
                    <a:schemeClr val="bg1"/>
                  </a:solidFill>
                </a:rPr>
                <a:t>Large: 300x250 pixels</a:t>
              </a:r>
            </a:p>
            <a:p>
              <a:r>
                <a:rPr lang="en-US" sz="1500" dirty="0">
                  <a:solidFill>
                    <a:schemeClr val="bg1"/>
                  </a:solidFill>
                </a:rPr>
                <a:t>Small with Text: 180x150 pixels</a:t>
              </a: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FF6613-985A-4273-752B-5564EBF783A4}"/>
              </a:ext>
            </a:extLst>
          </p:cNvPr>
          <p:cNvSpPr/>
          <p:nvPr/>
        </p:nvSpPr>
        <p:spPr>
          <a:xfrm>
            <a:off x="5141582" y="5357090"/>
            <a:ext cx="828825" cy="143367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734C22-A756-BB91-4637-25BF95D99578}"/>
              </a:ext>
            </a:extLst>
          </p:cNvPr>
          <p:cNvGrpSpPr/>
          <p:nvPr/>
        </p:nvGrpSpPr>
        <p:grpSpPr>
          <a:xfrm>
            <a:off x="2357579" y="2098290"/>
            <a:ext cx="4958082" cy="4389133"/>
            <a:chOff x="2523834" y="2244521"/>
            <a:chExt cx="4958082" cy="43891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FA0EA6-AB64-412B-AEC9-865AC178602B}"/>
                </a:ext>
              </a:extLst>
            </p:cNvPr>
            <p:cNvSpPr txBox="1"/>
            <p:nvPr/>
          </p:nvSpPr>
          <p:spPr>
            <a:xfrm>
              <a:off x="2523834" y="2244521"/>
              <a:ext cx="12376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F3D61"/>
                  </a:solidFill>
                </a:rPr>
                <a:t>Large ad option (300x250)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874EFA-DB99-4A39-8C0D-513E2C649E20}"/>
                </a:ext>
              </a:extLst>
            </p:cNvPr>
            <p:cNvSpPr txBox="1"/>
            <p:nvPr/>
          </p:nvSpPr>
          <p:spPr>
            <a:xfrm>
              <a:off x="6244243" y="5433325"/>
              <a:ext cx="12376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F3D61"/>
                  </a:solidFill>
                </a:rPr>
                <a:t>Small ad with text option (180x150)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58AC11-D477-272E-FBF5-8DED62A2F1EF}"/>
                </a:ext>
              </a:extLst>
            </p:cNvPr>
            <p:cNvSpPr/>
            <p:nvPr/>
          </p:nvSpPr>
          <p:spPr>
            <a:xfrm>
              <a:off x="3779979" y="2244521"/>
              <a:ext cx="1318493" cy="107133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8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2858C-EA8F-4AB1-ABA3-9EF95942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132" y="6487423"/>
            <a:ext cx="795867" cy="246634"/>
          </a:xfrm>
        </p:spPr>
        <p:txBody>
          <a:bodyPr/>
          <a:lstStyle/>
          <a:p>
            <a:fld id="{22BBE9A4-D686-48A6-A4A5-2908C450207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68AC0C-67F8-4727-A73B-E85ED7D4150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189029" y="5356166"/>
            <a:ext cx="1872343" cy="1305892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ADD3E-8EDD-429B-A607-888D560E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1109709"/>
            <a:ext cx="9190370" cy="2852737"/>
          </a:xfrm>
        </p:spPr>
        <p:txBody>
          <a:bodyPr/>
          <a:lstStyle/>
          <a:p>
            <a:r>
              <a:rPr lang="en-US" dirty="0"/>
              <a:t>Other Web Offerings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2D1E15B-5EFC-4C77-962C-398D0F7055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76E2AE8-83BE-4FC3-A3A0-C28DB1D9D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609" y="2593074"/>
            <a:ext cx="2596896" cy="3769625"/>
          </a:xfrm>
        </p:spPr>
        <p:txBody>
          <a:bodyPr>
            <a:normAutofit/>
          </a:bodyPr>
          <a:lstStyle/>
          <a:p>
            <a:r>
              <a:rPr lang="en-US" dirty="0"/>
              <a:t>Tier 1 (Web Ads)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Home Page Rotator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Home Page Static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Home Page Static with Text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 Search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Shopping Cart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Browse Brands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Invoices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6B67F-6004-41B5-A006-9605CBCE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132" y="6487423"/>
            <a:ext cx="795867" cy="246634"/>
          </a:xfrm>
        </p:spPr>
        <p:txBody>
          <a:bodyPr/>
          <a:lstStyle/>
          <a:p>
            <a:fld id="{22BBE9A4-D686-48A6-A4A5-2908C450207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174737B-A680-4B49-BEEB-6AAA1C8FAAF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698881" y="2593075"/>
            <a:ext cx="2596896" cy="3769624"/>
          </a:xfrm>
        </p:spPr>
        <p:txBody>
          <a:bodyPr>
            <a:normAutofit/>
          </a:bodyPr>
          <a:lstStyle/>
          <a:p>
            <a:r>
              <a:rPr lang="en-US" dirty="0"/>
              <a:t>Tier 2 Ads (Web Ads)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My Lists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Order Status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Quick Entry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Reports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Browse Brands (Logo)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D17CB55-A31E-42B4-BB03-1FE1CF9AA41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403153" y="2593075"/>
            <a:ext cx="2596896" cy="3769624"/>
          </a:xfrm>
        </p:spPr>
        <p:txBody>
          <a:bodyPr>
            <a:normAutofit/>
          </a:bodyPr>
          <a:lstStyle/>
          <a:p>
            <a:r>
              <a:rPr lang="en-US" dirty="0"/>
              <a:t>Tier 3 (Web Ads)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Publications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Most Purchased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Upload Spreadsheet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Browse Departments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New Products Page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F8082AEB-D9D8-4396-AAE0-F237D74DE9C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07424" y="2593075"/>
            <a:ext cx="2596896" cy="3769624"/>
          </a:xfrm>
        </p:spPr>
        <p:txBody>
          <a:bodyPr>
            <a:normAutofit/>
          </a:bodyPr>
          <a:lstStyle/>
          <a:p>
            <a:r>
              <a:rPr lang="en-US" dirty="0"/>
              <a:t>Other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Custom Brand Page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Free Sample Program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Sponsored Search &amp; Banner Ad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Brand Page Banner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B394D89B-07E2-46B0-88EB-AFFF82FB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73" y="551179"/>
            <a:ext cx="10709711" cy="796159"/>
          </a:xfrm>
        </p:spPr>
        <p:txBody>
          <a:bodyPr/>
          <a:lstStyle/>
          <a:p>
            <a:r>
              <a:rPr lang="en-US" dirty="0" err="1"/>
              <a:t>myUNFI</a:t>
            </a:r>
            <a:r>
              <a:rPr lang="en-US" dirty="0"/>
              <a:t> Advertising Options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665C431-7E5A-4365-83B1-B49B5C90D33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000073" y="38608"/>
            <a:ext cx="10707624" cy="292608"/>
          </a:xfrm>
        </p:spPr>
        <p:txBody>
          <a:bodyPr/>
          <a:lstStyle/>
          <a:p>
            <a:r>
              <a:rPr lang="en-US" dirty="0"/>
              <a:t>Agenda Tracker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9909C-28E2-4F44-8FAA-F49AA4C7496F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 fontScale="700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62534F"/>
                </a:solidFill>
                <a:latin typeface="Calibri" panose="020F0502020204030204" pitchFamily="34" charset="0"/>
              </a:rPr>
              <a:t>Benefits: </a:t>
            </a:r>
            <a:endParaRPr lang="en-US" sz="1800" b="0" i="0" u="none" strike="noStrike" baseline="0" dirty="0">
              <a:solidFill>
                <a:srgbClr val="62534F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62534F"/>
                </a:solidFill>
                <a:latin typeface="Arial" panose="020B0604020202020204" pitchFamily="34" charset="0"/>
              </a:rPr>
              <a:t>• </a:t>
            </a:r>
            <a:r>
              <a:rPr lang="en-US" sz="1800" b="0" i="0" u="none" strike="noStrike" baseline="0" dirty="0">
                <a:solidFill>
                  <a:srgbClr val="62534F"/>
                </a:solidFill>
                <a:latin typeface="Calibri" panose="020F0502020204030204" pitchFamily="34" charset="0"/>
              </a:rPr>
              <a:t>Excellent brand exposure</a:t>
            </a:r>
          </a:p>
          <a:p>
            <a:r>
              <a:rPr lang="en-US" sz="1800" b="0" i="0" u="none" strike="noStrike" baseline="0" dirty="0">
                <a:solidFill>
                  <a:srgbClr val="62534F"/>
                </a:solidFill>
                <a:latin typeface="Arial" panose="020B0604020202020204" pitchFamily="34" charset="0"/>
              </a:rPr>
              <a:t>• </a:t>
            </a:r>
            <a:r>
              <a:rPr lang="en-US" sz="1800" b="0" i="0" u="none" strike="noStrike" baseline="0" dirty="0">
                <a:solidFill>
                  <a:srgbClr val="62534F"/>
                </a:solidFill>
                <a:latin typeface="Calibri" panose="020F0502020204030204" pitchFamily="34" charset="0"/>
              </a:rPr>
              <a:t>Ads link directly back to </a:t>
            </a:r>
            <a:r>
              <a:rPr lang="en-US" dirty="0">
                <a:solidFill>
                  <a:srgbClr val="62534F"/>
                </a:solidFill>
                <a:latin typeface="Calibri" panose="020F0502020204030204" pitchFamily="34" charset="0"/>
              </a:rPr>
              <a:t>s</a:t>
            </a:r>
            <a:r>
              <a:rPr lang="en-US" sz="1800" b="0" i="0" u="none" strike="noStrike" baseline="0" dirty="0">
                <a:solidFill>
                  <a:srgbClr val="62534F"/>
                </a:solidFill>
                <a:latin typeface="Calibri" panose="020F0502020204030204" pitchFamily="34" charset="0"/>
              </a:rPr>
              <a:t>upplier’s Brand Page for instant ordering</a:t>
            </a:r>
          </a:p>
          <a:p>
            <a:r>
              <a:rPr lang="en-US" sz="1800" b="0" i="0" u="none" strike="noStrike" baseline="0" dirty="0">
                <a:solidFill>
                  <a:srgbClr val="62534F"/>
                </a:solidFill>
                <a:latin typeface="Arial" panose="020B0604020202020204" pitchFamily="34" charset="0"/>
              </a:rPr>
              <a:t>• </a:t>
            </a:r>
            <a:r>
              <a:rPr lang="en-US" sz="1800" b="0" i="0" u="none" strike="noStrike" baseline="0" dirty="0">
                <a:solidFill>
                  <a:srgbClr val="62534F"/>
                </a:solidFill>
                <a:latin typeface="Calibri" panose="020F0502020204030204" pitchFamily="34" charset="0"/>
              </a:rPr>
              <a:t>Ads change monthly – short lead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74" y="551179"/>
            <a:ext cx="4301600" cy="796159"/>
          </a:xfrm>
        </p:spPr>
        <p:txBody>
          <a:bodyPr/>
          <a:lstStyle/>
          <a:p>
            <a:r>
              <a:rPr lang="en-US" dirty="0"/>
              <a:t>Custom Brand Page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78411500-D871-4DDA-8239-DDA280334C06}"/>
              </a:ext>
            </a:extLst>
          </p:cNvPr>
          <p:cNvSpPr txBox="1">
            <a:spLocks/>
          </p:cNvSpPr>
          <p:nvPr/>
        </p:nvSpPr>
        <p:spPr>
          <a:xfrm>
            <a:off x="1000074" y="1291389"/>
            <a:ext cx="4033744" cy="495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new page design on </a:t>
            </a:r>
            <a:r>
              <a:rPr lang="en-US" sz="1400" dirty="0" err="1"/>
              <a:t>myUNFI</a:t>
            </a:r>
            <a:r>
              <a:rPr lang="en-US" sz="1400" dirty="0"/>
              <a:t> gives suppliers the option to fully customize their brand page</a:t>
            </a:r>
          </a:p>
          <a:p>
            <a:r>
              <a:rPr lang="en-US" sz="1400" dirty="0"/>
              <a:t>Powerful marketing tool</a:t>
            </a:r>
          </a:p>
          <a:p>
            <a:pPr lvl="1"/>
            <a:r>
              <a:rPr lang="en-US" sz="1400" dirty="0"/>
              <a:t>Reinforce branding/story</a:t>
            </a:r>
          </a:p>
          <a:p>
            <a:pPr lvl="1"/>
            <a:r>
              <a:rPr lang="en-US" sz="1400" dirty="0"/>
              <a:t>Introduce new products</a:t>
            </a:r>
          </a:p>
          <a:p>
            <a:pPr lvl="1"/>
            <a:r>
              <a:rPr lang="en-US" sz="1400" dirty="0"/>
              <a:t>Promote seasonal items</a:t>
            </a:r>
          </a:p>
          <a:p>
            <a:r>
              <a:rPr lang="en-US" sz="1400" dirty="0"/>
              <a:t>Suppliers can rank and feature up to 8 items of their choice</a:t>
            </a:r>
          </a:p>
          <a:p>
            <a:r>
              <a:rPr lang="en-US" sz="1400" dirty="0"/>
              <a:t>Option to update content 4 times/year</a:t>
            </a:r>
          </a:p>
          <a:p>
            <a:r>
              <a:rPr lang="en-US" sz="1400" dirty="0"/>
              <a:t>12-month term, automatically renews</a:t>
            </a:r>
          </a:p>
          <a:p>
            <a:r>
              <a:rPr lang="en-US" sz="1400" dirty="0"/>
              <a:t>Specs:</a:t>
            </a:r>
          </a:p>
          <a:p>
            <a:pPr lvl="1"/>
            <a:r>
              <a:rPr lang="en-US" sz="1400" dirty="0"/>
              <a:t>Logo: 96x96 pixels (at least)</a:t>
            </a:r>
          </a:p>
          <a:p>
            <a:pPr lvl="1"/>
            <a:r>
              <a:rPr lang="en-US" sz="1400" dirty="0"/>
              <a:t>Header: 3,000x1,500 pixels</a:t>
            </a:r>
          </a:p>
          <a:p>
            <a:pPr lvl="1"/>
            <a:r>
              <a:rPr lang="en-US" sz="1400" dirty="0"/>
              <a:t>Banner: 3,000x750 pixels</a:t>
            </a:r>
          </a:p>
          <a:p>
            <a:pPr lvl="1"/>
            <a:r>
              <a:rPr lang="en-US" sz="1400" dirty="0"/>
              <a:t>Content: 750x1,500 pixels</a:t>
            </a:r>
          </a:p>
          <a:p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17" name="Picture 16" descr="A screenshot of a website&#10;&#10;Description automatically generated">
            <a:extLst>
              <a:ext uri="{FF2B5EF4-FFF2-40B4-BE49-F238E27FC236}">
                <a16:creationId xmlns:a16="http://schemas.microsoft.com/office/drawing/2014/main" id="{FD3AB781-4C4A-E0A3-7DC7-5CD0D5E89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03" y="290853"/>
            <a:ext cx="4615782" cy="62762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F6F451-3C19-3790-DBFC-E700E78EEDC1}"/>
              </a:ext>
            </a:extLst>
          </p:cNvPr>
          <p:cNvSpPr txBox="1"/>
          <p:nvPr/>
        </p:nvSpPr>
        <p:spPr>
          <a:xfrm>
            <a:off x="10153213" y="697045"/>
            <a:ext cx="136698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HEADER</a:t>
            </a:r>
          </a:p>
          <a:p>
            <a:r>
              <a:rPr lang="en-US" sz="900" dirty="0"/>
              <a:t>Reinforce your branding with a large header featuring your logo, slogan, and brand imagery.</a:t>
            </a:r>
            <a:endParaRPr lang="en-US" sz="9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53CB6-6FD9-4ACE-3D1B-60C34E5EAD07}"/>
              </a:ext>
            </a:extLst>
          </p:cNvPr>
          <p:cNvSpPr txBox="1"/>
          <p:nvPr/>
        </p:nvSpPr>
        <p:spPr>
          <a:xfrm>
            <a:off x="10153215" y="2706035"/>
            <a:ext cx="1554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F3D61"/>
                </a:solidFill>
              </a:rPr>
              <a:t>FEATURED ITEMS</a:t>
            </a:r>
          </a:p>
          <a:p>
            <a:r>
              <a:rPr lang="en-US" sz="900" dirty="0"/>
              <a:t>Rank and feature up to 8 items of your choosing.</a:t>
            </a:r>
            <a:endParaRPr lang="en-US" sz="900" b="1" dirty="0">
              <a:solidFill>
                <a:srgbClr val="0F3D6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D89007-1F22-4E9D-DCEE-8A5B78D3A1C5}"/>
              </a:ext>
            </a:extLst>
          </p:cNvPr>
          <p:cNvSpPr txBox="1"/>
          <p:nvPr/>
        </p:nvSpPr>
        <p:spPr>
          <a:xfrm>
            <a:off x="10153216" y="3703685"/>
            <a:ext cx="136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F3D61"/>
                </a:solidFill>
              </a:rPr>
              <a:t>BANNER</a:t>
            </a:r>
          </a:p>
          <a:p>
            <a:r>
              <a:rPr lang="en-US" sz="900" dirty="0"/>
              <a:t>Showcase a campaign, new items, seasonal products, or brand initiatives.</a:t>
            </a:r>
            <a:endParaRPr lang="en-US" sz="900" b="1" dirty="0">
              <a:solidFill>
                <a:srgbClr val="0F3D6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1D5D13-59D8-9E06-FC78-FA0018BBEC67}"/>
              </a:ext>
            </a:extLst>
          </p:cNvPr>
          <p:cNvSpPr txBox="1"/>
          <p:nvPr/>
        </p:nvSpPr>
        <p:spPr>
          <a:xfrm>
            <a:off x="10153214" y="4696713"/>
            <a:ext cx="16323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F3D61"/>
                </a:solidFill>
              </a:rPr>
              <a:t>CONTENT</a:t>
            </a:r>
          </a:p>
          <a:p>
            <a:r>
              <a:rPr lang="en-US" sz="900" dirty="0"/>
              <a:t>Each of the 4 vertical boxes may be customized with brand-specific content. Highlight new products, product attributes, certifications, and sustainability initiatives for example.</a:t>
            </a:r>
            <a:endParaRPr lang="en-US" sz="900" b="1" dirty="0">
              <a:solidFill>
                <a:srgbClr val="0F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776EFF-B8A3-40C6-8752-18E4B3F27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AF74DCFD-2619-4CA1-AD39-11A7D343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73" y="551179"/>
            <a:ext cx="10709711" cy="796159"/>
          </a:xfrm>
        </p:spPr>
        <p:txBody>
          <a:bodyPr/>
          <a:lstStyle/>
          <a:p>
            <a:r>
              <a:rPr lang="en-US" dirty="0"/>
              <a:t>Brand Page Banner Ad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94B8CD50-09AA-42C5-ACC9-55F3F1614A48}"/>
              </a:ext>
            </a:extLst>
          </p:cNvPr>
          <p:cNvSpPr txBox="1">
            <a:spLocks/>
          </p:cNvSpPr>
          <p:nvPr/>
        </p:nvSpPr>
        <p:spPr>
          <a:xfrm>
            <a:off x="1000074" y="1291389"/>
            <a:ext cx="4432006" cy="19165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Customize brand page with a single banner ad</a:t>
            </a:r>
          </a:p>
          <a:p>
            <a:r>
              <a:rPr lang="en-US" sz="1400" dirty="0"/>
              <a:t>Reinforce branding/story with your own artwork</a:t>
            </a:r>
          </a:p>
          <a:p>
            <a:r>
              <a:rPr lang="en-US" sz="1400" dirty="0"/>
              <a:t>Option to update monthly</a:t>
            </a:r>
          </a:p>
          <a:p>
            <a:r>
              <a:rPr lang="en-US" sz="1400" dirty="0"/>
              <a:t>12-month term, automatically renews</a:t>
            </a:r>
          </a:p>
          <a:p>
            <a:r>
              <a:rPr lang="en-US" sz="1400" dirty="0"/>
              <a:t>Specs:</a:t>
            </a:r>
          </a:p>
          <a:p>
            <a:pPr lvl="1"/>
            <a:r>
              <a:rPr lang="en-US" sz="1400" dirty="0"/>
              <a:t>Banner ad: 728x90 pixels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F7C249-18B7-F002-F6A5-BFA3897FFA87}"/>
              </a:ext>
            </a:extLst>
          </p:cNvPr>
          <p:cNvGrpSpPr/>
          <p:nvPr/>
        </p:nvGrpSpPr>
        <p:grpSpPr>
          <a:xfrm>
            <a:off x="1357745" y="3199556"/>
            <a:ext cx="8793018" cy="3534501"/>
            <a:chOff x="1219200" y="3076239"/>
            <a:chExt cx="8793018" cy="3534501"/>
          </a:xfrm>
        </p:grpSpPr>
        <p:pic>
          <p:nvPicPr>
            <p:cNvPr id="4" name="Picture 3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D9F69270-ED8E-2A94-5A82-D0BB538FA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76239"/>
              <a:ext cx="8793018" cy="35345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12D61F-824D-4DC8-89C0-F75B770A360F}"/>
                </a:ext>
              </a:extLst>
            </p:cNvPr>
            <p:cNvSpPr/>
            <p:nvPr/>
          </p:nvSpPr>
          <p:spPr>
            <a:xfrm>
              <a:off x="4524349" y="3722255"/>
              <a:ext cx="3779142" cy="680213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Samples Program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002160" y="44454"/>
            <a:ext cx="10707624" cy="292608"/>
          </a:xfrm>
        </p:spPr>
        <p:txBody>
          <a:bodyPr/>
          <a:lstStyle/>
          <a:p>
            <a:r>
              <a:rPr lang="en-US" dirty="0"/>
              <a:t>Agenda Tracker</a:t>
            </a: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5FA5DEFE-2340-4F42-87D4-D68425CBCD8E}"/>
              </a:ext>
            </a:extLst>
          </p:cNvPr>
          <p:cNvSpPr txBox="1">
            <a:spLocks/>
          </p:cNvSpPr>
          <p:nvPr/>
        </p:nvSpPr>
        <p:spPr>
          <a:xfrm>
            <a:off x="1000073" y="1108365"/>
            <a:ext cx="7130650" cy="1532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One supplier per month</a:t>
            </a:r>
          </a:p>
          <a:p>
            <a:r>
              <a:rPr lang="en-US" sz="1400" dirty="0" err="1"/>
              <a:t>myUNFI</a:t>
            </a:r>
            <a:r>
              <a:rPr lang="en-US" sz="1400" dirty="0"/>
              <a:t> home page ad clicks through to a Free Sample Request Form</a:t>
            </a:r>
          </a:p>
          <a:p>
            <a:r>
              <a:rPr lang="en-US" sz="1400" dirty="0"/>
              <a:t>UNFI tracks responses and sends to supplier</a:t>
            </a:r>
          </a:p>
          <a:p>
            <a:r>
              <a:rPr lang="en-US" sz="1400" dirty="0"/>
              <a:t>Supplier is responsible for fulfilment and any follow up</a:t>
            </a:r>
          </a:p>
          <a:p>
            <a:r>
              <a:rPr lang="en-US" sz="1400" dirty="0"/>
              <a:t>Supplier can determine the maximum number of samples sent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879DC1E4-8B47-BC70-20A0-F6DA6C4FF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85" y="291137"/>
            <a:ext cx="3461490" cy="64429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AD579D6-CCCC-1245-7983-28D07D32971F}"/>
              </a:ext>
            </a:extLst>
          </p:cNvPr>
          <p:cNvGrpSpPr/>
          <p:nvPr/>
        </p:nvGrpSpPr>
        <p:grpSpPr>
          <a:xfrm>
            <a:off x="378691" y="2795530"/>
            <a:ext cx="7241309" cy="3941135"/>
            <a:chOff x="378691" y="2795530"/>
            <a:chExt cx="7241309" cy="39411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C793B3B-7204-A33E-9B61-F2A8AFD0FB38}"/>
                </a:ext>
              </a:extLst>
            </p:cNvPr>
            <p:cNvGrpSpPr/>
            <p:nvPr/>
          </p:nvGrpSpPr>
          <p:grpSpPr>
            <a:xfrm>
              <a:off x="378691" y="2798897"/>
              <a:ext cx="7241309" cy="3937768"/>
              <a:chOff x="378691" y="2798897"/>
              <a:chExt cx="7241309" cy="3937768"/>
            </a:xfrm>
          </p:grpSpPr>
          <p:pic>
            <p:nvPicPr>
              <p:cNvPr id="3" name="Picture 2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ACC9CE3F-3A43-FB15-DC06-32D71BD6F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691" y="2798897"/>
                <a:ext cx="7241309" cy="388393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333F88-116D-486D-8D22-720D603B67A2}"/>
                  </a:ext>
                </a:extLst>
              </p:cNvPr>
              <p:cNvSpPr/>
              <p:nvPr/>
            </p:nvSpPr>
            <p:spPr>
              <a:xfrm>
                <a:off x="2619895" y="5551054"/>
                <a:ext cx="1388687" cy="1185611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77E882-971D-7869-9923-C54ACFCCC1B1}"/>
                </a:ext>
              </a:extLst>
            </p:cNvPr>
            <p:cNvSpPr/>
            <p:nvPr/>
          </p:nvSpPr>
          <p:spPr>
            <a:xfrm>
              <a:off x="6117196" y="2795530"/>
              <a:ext cx="775854" cy="111574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17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Sponsored Search &amp; Banner Ad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002160" y="44454"/>
            <a:ext cx="10707624" cy="292608"/>
          </a:xfrm>
        </p:spPr>
        <p:txBody>
          <a:bodyPr/>
          <a:lstStyle/>
          <a:p>
            <a:r>
              <a:rPr lang="en-US" dirty="0"/>
              <a:t>Agenda Tracker</a:t>
            </a:r>
          </a:p>
        </p:txBody>
      </p:sp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0A451529-F40C-4D5E-A53F-B1C9A011769A}"/>
              </a:ext>
            </a:extLst>
          </p:cNvPr>
          <p:cNvSpPr txBox="1">
            <a:spLocks/>
          </p:cNvSpPr>
          <p:nvPr/>
        </p:nvSpPr>
        <p:spPr>
          <a:xfrm>
            <a:off x="842729" y="1688794"/>
            <a:ext cx="3867491" cy="3411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Suppliers can own up to 3 keywords on </a:t>
            </a:r>
            <a:r>
              <a:rPr lang="en-US" sz="1400" dirty="0" err="1"/>
              <a:t>myUNFI</a:t>
            </a:r>
            <a:endParaRPr lang="en-US" sz="1400" dirty="0"/>
          </a:p>
          <a:p>
            <a:r>
              <a:rPr lang="en-US" sz="1400" dirty="0"/>
              <a:t>When their key word is searched:</a:t>
            </a:r>
          </a:p>
          <a:p>
            <a:pPr lvl="1"/>
            <a:r>
              <a:rPr lang="en-US" sz="1400" dirty="0"/>
              <a:t>Up to 3 of their items will be first to appear in the product listing</a:t>
            </a:r>
          </a:p>
          <a:p>
            <a:pPr lvl="1"/>
            <a:r>
              <a:rPr lang="en-US" sz="1400" dirty="0"/>
              <a:t>Their banner ad will appear at the top of the page and links to their Brand Page</a:t>
            </a:r>
          </a:p>
          <a:p>
            <a:r>
              <a:rPr lang="en-US" sz="1400" dirty="0"/>
              <a:t>Additionally, their banner ad will go into rotation on </a:t>
            </a:r>
            <a:r>
              <a:rPr lang="en-US" sz="1400" dirty="0" err="1"/>
              <a:t>myUNFI</a:t>
            </a:r>
            <a:r>
              <a:rPr lang="en-US" sz="1400" dirty="0"/>
              <a:t> for the first month of your promotion when customers search </a:t>
            </a:r>
            <a:r>
              <a:rPr lang="en-US" sz="1400" i="1" dirty="0"/>
              <a:t>any</a:t>
            </a:r>
            <a:r>
              <a:rPr lang="en-US" sz="1400" dirty="0"/>
              <a:t> term.</a:t>
            </a:r>
          </a:p>
          <a:p>
            <a:r>
              <a:rPr lang="en-US" sz="1400" dirty="0"/>
              <a:t>Keywords can be purchased in quarterly increments</a:t>
            </a:r>
          </a:p>
          <a:p>
            <a:r>
              <a:rPr lang="en-US" sz="1400" dirty="0"/>
              <a:t>Metrics including impressions and clicks will be provided at the end of your quarterly ad run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485FF-F378-99F3-8C08-CACAE69E7035}"/>
              </a:ext>
            </a:extLst>
          </p:cNvPr>
          <p:cNvGrpSpPr/>
          <p:nvPr/>
        </p:nvGrpSpPr>
        <p:grpSpPr>
          <a:xfrm>
            <a:off x="4891245" y="1699201"/>
            <a:ext cx="7102056" cy="4111389"/>
            <a:chOff x="4891245" y="1699201"/>
            <a:chExt cx="7102056" cy="41113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3082A1-4F74-BA5B-3327-083841C2784E}"/>
                </a:ext>
              </a:extLst>
            </p:cNvPr>
            <p:cNvGrpSpPr/>
            <p:nvPr/>
          </p:nvGrpSpPr>
          <p:grpSpPr>
            <a:xfrm>
              <a:off x="4891245" y="1699201"/>
              <a:ext cx="7102056" cy="4111389"/>
              <a:chOff x="4891245" y="1699201"/>
              <a:chExt cx="7102056" cy="4111389"/>
            </a:xfrm>
          </p:grpSpPr>
          <p:pic>
            <p:nvPicPr>
              <p:cNvPr id="3" name="Picture 2" descr="A screenshot of a search results page&#10;&#10;Description automatically generated">
                <a:extLst>
                  <a:ext uri="{FF2B5EF4-FFF2-40B4-BE49-F238E27FC236}">
                    <a16:creationId xmlns:a16="http://schemas.microsoft.com/office/drawing/2014/main" id="{F7D5E318-4E99-DDA4-C59F-637F1B928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1245" y="1737065"/>
                <a:ext cx="7102056" cy="4035661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7FB4A3-B655-4926-AA9A-EB804DD82E71}"/>
                  </a:ext>
                </a:extLst>
              </p:cNvPr>
              <p:cNvSpPr/>
              <p:nvPr/>
            </p:nvSpPr>
            <p:spPr>
              <a:xfrm>
                <a:off x="6887437" y="2143590"/>
                <a:ext cx="3078600" cy="553427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61FDFE-D9F7-4490-95F9-4ED150D39512}"/>
                  </a:ext>
                </a:extLst>
              </p:cNvPr>
              <p:cNvSpPr/>
              <p:nvPr/>
            </p:nvSpPr>
            <p:spPr>
              <a:xfrm>
                <a:off x="6797964" y="1699201"/>
                <a:ext cx="3546763" cy="268910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31C5AC-29B5-4BF9-AF0A-FDAD0F899A78}"/>
                  </a:ext>
                </a:extLst>
              </p:cNvPr>
              <p:cNvSpPr/>
              <p:nvPr/>
            </p:nvSpPr>
            <p:spPr>
              <a:xfrm>
                <a:off x="5972516" y="3761805"/>
                <a:ext cx="4556939" cy="2048785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5D58AB-A334-D734-EA80-D7A91E3377F3}"/>
                </a:ext>
              </a:extLst>
            </p:cNvPr>
            <p:cNvSpPr/>
            <p:nvPr/>
          </p:nvSpPr>
          <p:spPr>
            <a:xfrm>
              <a:off x="10498044" y="1737065"/>
              <a:ext cx="775854" cy="82499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1E2C20-0A4D-FD4D-A67C-1CC8F641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132" y="6487423"/>
            <a:ext cx="795867" cy="246634"/>
          </a:xfrm>
        </p:spPr>
        <p:txBody>
          <a:bodyPr/>
          <a:lstStyle/>
          <a:p>
            <a:fld id="{22BBE9A4-D686-48A6-A4A5-2908C450207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48FB82-8024-4EA3-A969-B65B933B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1554479"/>
            <a:ext cx="10515600" cy="3971109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7612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2858C-EA8F-4AB1-ABA3-9EF95942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132" y="6487423"/>
            <a:ext cx="795867" cy="246634"/>
          </a:xfrm>
        </p:spPr>
        <p:txBody>
          <a:bodyPr/>
          <a:lstStyle/>
          <a:p>
            <a:fld id="{22BBE9A4-D686-48A6-A4A5-2908C45020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68AC0C-67F8-4727-A73B-E85ED7D4150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189029" y="5356166"/>
            <a:ext cx="1872343" cy="1305892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ADD3E-8EDD-429B-A607-888D560E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1109709"/>
            <a:ext cx="9190370" cy="2852737"/>
          </a:xfrm>
        </p:spPr>
        <p:txBody>
          <a:bodyPr/>
          <a:lstStyle/>
          <a:p>
            <a:r>
              <a:rPr lang="en-US" dirty="0"/>
              <a:t>Web Ads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BFA2BA-0A2A-4A69-9084-3E3DF2B282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Page </a:t>
            </a:r>
            <a:r>
              <a:rPr lang="en-US" b="0" dirty="0"/>
              <a:t>(Rotator &amp; Static)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745AD8-681D-428D-B547-FD2E9F3E641A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D31DFEB-E670-4520-9B32-19699277323A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DF39D8E-EBF8-4027-A078-0E9DB1D5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8" name="Content Placeholder 15">
              <a:extLst>
                <a:ext uri="{FF2B5EF4-FFF2-40B4-BE49-F238E27FC236}">
                  <a16:creationId xmlns:a16="http://schemas.microsoft.com/office/drawing/2014/main" id="{2FEAD30C-EC22-41B0-9923-390012E94EBC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b="1" dirty="0">
                  <a:solidFill>
                    <a:schemeClr val="bg1"/>
                  </a:solidFill>
                </a:rPr>
                <a:t>Ad Sizes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Rotator: 300x250 pixels with text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39,703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257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Static: 300x250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189,900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81</a:t>
              </a:r>
            </a:p>
            <a:p>
              <a:endParaRPr lang="en-US" sz="1500" dirty="0">
                <a:solidFill>
                  <a:schemeClr val="bg1"/>
                </a:solidFill>
              </a:endParaRP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13AA9F-6943-76F1-15DB-56CC6B421F2A}"/>
              </a:ext>
            </a:extLst>
          </p:cNvPr>
          <p:cNvGrpSpPr/>
          <p:nvPr/>
        </p:nvGrpSpPr>
        <p:grpSpPr>
          <a:xfrm>
            <a:off x="482216" y="1136164"/>
            <a:ext cx="9453900" cy="4969072"/>
            <a:chOff x="482216" y="1136164"/>
            <a:chExt cx="9453900" cy="49690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7716AE6-01D0-956B-EA96-DE8497742024}"/>
                </a:ext>
              </a:extLst>
            </p:cNvPr>
            <p:cNvGrpSpPr/>
            <p:nvPr/>
          </p:nvGrpSpPr>
          <p:grpSpPr>
            <a:xfrm>
              <a:off x="482216" y="1136164"/>
              <a:ext cx="9453900" cy="4969072"/>
              <a:chOff x="482216" y="1136164"/>
              <a:chExt cx="9453900" cy="496907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96EF62B-AC3E-6D05-F2D4-19A745D93655}"/>
                  </a:ext>
                </a:extLst>
              </p:cNvPr>
              <p:cNvGrpSpPr/>
              <p:nvPr/>
            </p:nvGrpSpPr>
            <p:grpSpPr>
              <a:xfrm>
                <a:off x="482216" y="1136164"/>
                <a:ext cx="9453900" cy="4969072"/>
                <a:chOff x="482216" y="1136164"/>
                <a:chExt cx="9453900" cy="4969072"/>
              </a:xfrm>
            </p:grpSpPr>
            <p:pic>
              <p:nvPicPr>
                <p:cNvPr id="10" name="Picture 9" descr="A screenshot of a computer&#10;&#10;Description automatically generated">
                  <a:extLst>
                    <a:ext uri="{FF2B5EF4-FFF2-40B4-BE49-F238E27FC236}">
                      <a16:creationId xmlns:a16="http://schemas.microsoft.com/office/drawing/2014/main" id="{C37CF5F9-0584-FC9D-1941-E97175894B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216" y="1136164"/>
                  <a:ext cx="9346320" cy="4899188"/>
                </a:xfrm>
                <a:prstGeom prst="rect">
                  <a:avLst/>
                </a:prstGeom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D653C1-D81E-4555-B3CF-2568DC7C54BC}"/>
                    </a:ext>
                  </a:extLst>
                </p:cNvPr>
                <p:cNvSpPr/>
                <p:nvPr/>
              </p:nvSpPr>
              <p:spPr>
                <a:xfrm>
                  <a:off x="482216" y="2807854"/>
                  <a:ext cx="9453900" cy="1409517"/>
                </a:xfrm>
                <a:prstGeom prst="rect">
                  <a:avLst/>
                </a:prstGeom>
                <a:noFill/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CE7E5DD-CA50-4842-B2D8-6E98F8C3D08C}"/>
                    </a:ext>
                  </a:extLst>
                </p:cNvPr>
                <p:cNvSpPr/>
                <p:nvPr/>
              </p:nvSpPr>
              <p:spPr>
                <a:xfrm>
                  <a:off x="1514763" y="4556476"/>
                  <a:ext cx="7183297" cy="1548760"/>
                </a:xfrm>
                <a:prstGeom prst="rect">
                  <a:avLst/>
                </a:prstGeom>
                <a:noFill/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9BF5AA-5C9B-73F1-8B01-1FFEBB8EFCA7}"/>
                  </a:ext>
                </a:extLst>
              </p:cNvPr>
              <p:cNvSpPr/>
              <p:nvPr/>
            </p:nvSpPr>
            <p:spPr>
              <a:xfrm>
                <a:off x="7740073" y="1136164"/>
                <a:ext cx="775854" cy="138454"/>
              </a:xfrm>
              <a:prstGeom prst="rect">
                <a:avLst/>
              </a:prstGeom>
              <a:solidFill>
                <a:srgbClr val="0F3D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 descr="A group of bottles of mustard&#10;&#10;Description automatically generated">
              <a:extLst>
                <a:ext uri="{FF2B5EF4-FFF2-40B4-BE49-F238E27FC236}">
                  <a16:creationId xmlns:a16="http://schemas.microsoft.com/office/drawing/2014/main" id="{A2F291BE-8104-F84A-B1BB-A9EDB6841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992" y="4684600"/>
              <a:ext cx="1530171" cy="1275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9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Page </a:t>
            </a:r>
            <a:r>
              <a:rPr lang="en-US" b="0" dirty="0"/>
              <a:t>(Static with Text)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902ED5-E4DB-4A7D-9A4E-A914FE326012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1E9163-1078-4E29-8218-815E0912960D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54978F3-3366-4E0D-A907-A52910B6E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2" name="Content Placeholder 15">
              <a:extLst>
                <a:ext uri="{FF2B5EF4-FFF2-40B4-BE49-F238E27FC236}">
                  <a16:creationId xmlns:a16="http://schemas.microsoft.com/office/drawing/2014/main" id="{10D39DBD-8C80-40CE-91A6-B063DA8FF937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b="1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Static with text: 300x250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199,574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48</a:t>
              </a:r>
            </a:p>
            <a:p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2BCA6F-06C1-2E43-4F32-9DA4B50C6BFA}"/>
              </a:ext>
            </a:extLst>
          </p:cNvPr>
          <p:cNvGrpSpPr/>
          <p:nvPr/>
        </p:nvGrpSpPr>
        <p:grpSpPr>
          <a:xfrm>
            <a:off x="726568" y="1455727"/>
            <a:ext cx="9157850" cy="4624037"/>
            <a:chOff x="726568" y="1455727"/>
            <a:chExt cx="9157850" cy="46240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83F8A4-F27A-D682-26CA-C206F5FF5C75}"/>
                </a:ext>
              </a:extLst>
            </p:cNvPr>
            <p:cNvGrpSpPr/>
            <p:nvPr/>
          </p:nvGrpSpPr>
          <p:grpSpPr>
            <a:xfrm>
              <a:off x="726568" y="1455727"/>
              <a:ext cx="9157850" cy="4624037"/>
              <a:chOff x="726568" y="1455727"/>
              <a:chExt cx="9157850" cy="4624037"/>
            </a:xfrm>
          </p:grpSpPr>
          <p:pic>
            <p:nvPicPr>
              <p:cNvPr id="5" name="Picture 4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9F2FDD70-06D1-B539-7315-F3206D4F1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568" y="1455727"/>
                <a:ext cx="9157850" cy="4624037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5AF837-6DE8-4AFA-BA03-F5A422ED3B14}"/>
                  </a:ext>
                </a:extLst>
              </p:cNvPr>
              <p:cNvSpPr/>
              <p:nvPr/>
            </p:nvSpPr>
            <p:spPr>
              <a:xfrm>
                <a:off x="1399294" y="3429000"/>
                <a:ext cx="7818597" cy="2606352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4FC69E-6C51-5B9A-5B15-109B457D54EB}"/>
                </a:ext>
              </a:extLst>
            </p:cNvPr>
            <p:cNvSpPr/>
            <p:nvPr/>
          </p:nvSpPr>
          <p:spPr>
            <a:xfrm>
              <a:off x="7915564" y="1474199"/>
              <a:ext cx="775854" cy="111574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1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Page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89595F-F2D4-4EFA-9501-D320272FD9DF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C3C9F-F279-4EB2-88FE-BA05AC46A2FA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BD2302D-009D-4507-B400-D0AA2E8E1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3" name="Content Placeholder 15">
              <a:extLst>
                <a:ext uri="{FF2B5EF4-FFF2-40B4-BE49-F238E27FC236}">
                  <a16:creationId xmlns:a16="http://schemas.microsoft.com/office/drawing/2014/main" id="{159C4623-4041-4891-A2A7-B63E45FB14A1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b="1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Search: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206,444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1,028</a:t>
              </a:r>
            </a:p>
            <a:p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F91D55-0866-C236-FC33-1D5141E62502}"/>
              </a:ext>
            </a:extLst>
          </p:cNvPr>
          <p:cNvGrpSpPr/>
          <p:nvPr/>
        </p:nvGrpSpPr>
        <p:grpSpPr>
          <a:xfrm>
            <a:off x="667719" y="1442106"/>
            <a:ext cx="9372753" cy="4380003"/>
            <a:chOff x="667719" y="1442106"/>
            <a:chExt cx="9372753" cy="438000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D48848-A8A7-20E4-1537-CFE9418A0A86}"/>
                </a:ext>
              </a:extLst>
            </p:cNvPr>
            <p:cNvGrpSpPr/>
            <p:nvPr/>
          </p:nvGrpSpPr>
          <p:grpSpPr>
            <a:xfrm>
              <a:off x="667719" y="1442106"/>
              <a:ext cx="9372753" cy="4380003"/>
              <a:chOff x="667719" y="1442106"/>
              <a:chExt cx="9372753" cy="438000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60CB33-D4BF-D9FF-D6D9-AE9BCA247844}"/>
                  </a:ext>
                </a:extLst>
              </p:cNvPr>
              <p:cNvGrpSpPr/>
              <p:nvPr/>
            </p:nvGrpSpPr>
            <p:grpSpPr>
              <a:xfrm>
                <a:off x="667719" y="1442106"/>
                <a:ext cx="9372753" cy="4380003"/>
                <a:chOff x="667719" y="1442106"/>
                <a:chExt cx="9372753" cy="4380003"/>
              </a:xfrm>
            </p:grpSpPr>
            <p:pic>
              <p:nvPicPr>
                <p:cNvPr id="5" name="Picture 4" descr="A screenshot of a website&#10;&#10;Description automatically generated">
                  <a:extLst>
                    <a:ext uri="{FF2B5EF4-FFF2-40B4-BE49-F238E27FC236}">
                      <a16:creationId xmlns:a16="http://schemas.microsoft.com/office/drawing/2014/main" id="{858D9EC8-3E51-B3E0-C51F-B17E2FB3DA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719" y="1442106"/>
                  <a:ext cx="9372753" cy="4380003"/>
                </a:xfrm>
                <a:prstGeom prst="rect">
                  <a:avLst/>
                </a:prstGeom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4271032-631F-4BBE-8F2F-41AF57E643C0}"/>
                    </a:ext>
                  </a:extLst>
                </p:cNvPr>
                <p:cNvSpPr/>
                <p:nvPr/>
              </p:nvSpPr>
              <p:spPr>
                <a:xfrm>
                  <a:off x="3245968" y="2032000"/>
                  <a:ext cx="4013813" cy="729674"/>
                </a:xfrm>
                <a:prstGeom prst="rect">
                  <a:avLst/>
                </a:prstGeom>
                <a:noFill/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1CD32B-8E38-BDDC-50D9-C25C4B61BAC9}"/>
                  </a:ext>
                </a:extLst>
              </p:cNvPr>
              <p:cNvSpPr/>
              <p:nvPr/>
            </p:nvSpPr>
            <p:spPr>
              <a:xfrm>
                <a:off x="7915564" y="1492671"/>
                <a:ext cx="775854" cy="111574"/>
              </a:xfrm>
              <a:prstGeom prst="rect">
                <a:avLst/>
              </a:prstGeom>
              <a:solidFill>
                <a:srgbClr val="0F3D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7C3BA4-8BA1-D907-772C-508295EAA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007" y="2172679"/>
              <a:ext cx="3793050" cy="468921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5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 Cart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89595F-F2D4-4EFA-9501-D320272FD9DF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C3C9F-F279-4EB2-88FE-BA05AC46A2FA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BD2302D-009D-4507-B400-D0AA2E8E1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3" name="Content Placeholder 15">
              <a:extLst>
                <a:ext uri="{FF2B5EF4-FFF2-40B4-BE49-F238E27FC236}">
                  <a16:creationId xmlns:a16="http://schemas.microsoft.com/office/drawing/2014/main" id="{159C4623-4041-4891-A2A7-B63E45FB14A1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Shopping Cart: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72,346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155</a:t>
              </a: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F37B18-516D-3F3E-75B9-992CD9747520}"/>
              </a:ext>
            </a:extLst>
          </p:cNvPr>
          <p:cNvGrpSpPr/>
          <p:nvPr/>
        </p:nvGrpSpPr>
        <p:grpSpPr>
          <a:xfrm>
            <a:off x="618835" y="1455727"/>
            <a:ext cx="9484381" cy="3938309"/>
            <a:chOff x="618835" y="1455727"/>
            <a:chExt cx="9484381" cy="393830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B770161-D7E7-68E5-1DB8-F3E9583B0CC4}"/>
                </a:ext>
              </a:extLst>
            </p:cNvPr>
            <p:cNvGrpSpPr/>
            <p:nvPr/>
          </p:nvGrpSpPr>
          <p:grpSpPr>
            <a:xfrm>
              <a:off x="618835" y="1455727"/>
              <a:ext cx="9484381" cy="3938309"/>
              <a:chOff x="618835" y="1455727"/>
              <a:chExt cx="9484381" cy="3938309"/>
            </a:xfrm>
          </p:grpSpPr>
          <p:pic>
            <p:nvPicPr>
              <p:cNvPr id="3" name="Picture 2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7BA17A30-0FF3-2761-6D6C-6396251EF0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587"/>
              <a:stretch/>
            </p:blipFill>
            <p:spPr>
              <a:xfrm>
                <a:off x="618835" y="1455727"/>
                <a:ext cx="9484381" cy="393830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C8D0DE-0A98-69E7-9952-5BC822144D8E}"/>
                  </a:ext>
                </a:extLst>
              </p:cNvPr>
              <p:cNvSpPr/>
              <p:nvPr/>
            </p:nvSpPr>
            <p:spPr>
              <a:xfrm>
                <a:off x="3310620" y="2041236"/>
                <a:ext cx="4013813" cy="729674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676D66-79DE-8ECB-7D07-A5630A286844}"/>
                </a:ext>
              </a:extLst>
            </p:cNvPr>
            <p:cNvSpPr/>
            <p:nvPr/>
          </p:nvSpPr>
          <p:spPr>
            <a:xfrm>
              <a:off x="7970980" y="1492671"/>
              <a:ext cx="775854" cy="111574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4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Brands </a:t>
            </a:r>
            <a:r>
              <a:rPr lang="en-US" b="0" dirty="0"/>
              <a:t>(2 Options: Banner Ad or Logo)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BD7FAC-1FF0-433B-A780-354581D05524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872C9E-560F-4CB5-923A-E53737A338A1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C72F5B1-C99A-42D7-9D7C-64B56847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3" name="Content Placeholder 15">
              <a:extLst>
                <a:ext uri="{FF2B5EF4-FFF2-40B4-BE49-F238E27FC236}">
                  <a16:creationId xmlns:a16="http://schemas.microsoft.com/office/drawing/2014/main" id="{4F78AA54-EC6C-4639-8A0B-BDF82DA982B6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Banner: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144,666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109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Logo: 300x300 pixels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406FF9-9F27-6F98-11F9-3A8B58CBDF6F}"/>
              </a:ext>
            </a:extLst>
          </p:cNvPr>
          <p:cNvGrpSpPr/>
          <p:nvPr/>
        </p:nvGrpSpPr>
        <p:grpSpPr>
          <a:xfrm>
            <a:off x="536225" y="1455727"/>
            <a:ext cx="9504247" cy="4162735"/>
            <a:chOff x="536225" y="1455727"/>
            <a:chExt cx="9504247" cy="41627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FA08408-5423-5CF5-BAE6-05E52183B485}"/>
                </a:ext>
              </a:extLst>
            </p:cNvPr>
            <p:cNvGrpSpPr/>
            <p:nvPr/>
          </p:nvGrpSpPr>
          <p:grpSpPr>
            <a:xfrm>
              <a:off x="536225" y="1455727"/>
              <a:ext cx="9504247" cy="4162735"/>
              <a:chOff x="536225" y="1455727"/>
              <a:chExt cx="9504247" cy="4162735"/>
            </a:xfrm>
          </p:grpSpPr>
          <p:pic>
            <p:nvPicPr>
              <p:cNvPr id="16" name="Picture 15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ED45FC73-99F5-90FE-3B99-18CBDF567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225" y="1455727"/>
                <a:ext cx="9504247" cy="4162735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971EB31-BD7F-45BD-86E7-8F3ED0D3AA29}"/>
                  </a:ext>
                </a:extLst>
              </p:cNvPr>
              <p:cNvSpPr/>
              <p:nvPr/>
            </p:nvSpPr>
            <p:spPr>
              <a:xfrm>
                <a:off x="3171042" y="2067671"/>
                <a:ext cx="4234611" cy="646046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32EEAA-4159-4F32-9330-9F492E15FFD8}"/>
                  </a:ext>
                </a:extLst>
              </p:cNvPr>
              <p:cNvSpPr/>
              <p:nvPr/>
            </p:nvSpPr>
            <p:spPr>
              <a:xfrm>
                <a:off x="2261169" y="2766877"/>
                <a:ext cx="6205766" cy="646046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034A89-147F-D31E-663B-525D87093308}"/>
                </a:ext>
              </a:extLst>
            </p:cNvPr>
            <p:cNvSpPr/>
            <p:nvPr/>
          </p:nvSpPr>
          <p:spPr>
            <a:xfrm>
              <a:off x="7934036" y="1492671"/>
              <a:ext cx="775854" cy="111574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12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172F-3190-430E-9002-20752D6CF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BE9A4-D686-48A6-A4A5-2908C4502078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471CD1-27A0-4ABB-8B77-615C6C2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81E5E-338C-4DD4-B612-2BF4410E24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Agenda Tracker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4CCC82-08F6-43C4-A1F6-D14965DFA41D}"/>
              </a:ext>
            </a:extLst>
          </p:cNvPr>
          <p:cNvGrpSpPr/>
          <p:nvPr/>
        </p:nvGrpSpPr>
        <p:grpSpPr>
          <a:xfrm>
            <a:off x="10157007" y="1455727"/>
            <a:ext cx="1882588" cy="4579625"/>
            <a:chOff x="10157007" y="1455727"/>
            <a:chExt cx="1882588" cy="4579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F172AD-0699-4DD6-A31D-62132BBEC948}"/>
                </a:ext>
              </a:extLst>
            </p:cNvPr>
            <p:cNvSpPr/>
            <p:nvPr/>
          </p:nvSpPr>
          <p:spPr>
            <a:xfrm>
              <a:off x="10157007" y="1455727"/>
              <a:ext cx="1882588" cy="4579625"/>
            </a:xfrm>
            <a:prstGeom prst="rect">
              <a:avLst/>
            </a:prstGeom>
            <a:solidFill>
              <a:srgbClr val="0F3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C82B0F4-1D74-494C-8C22-0CC4C4B6B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7347" y="1637292"/>
              <a:ext cx="361907" cy="289526"/>
            </a:xfrm>
            <a:prstGeom prst="rect">
              <a:avLst/>
            </a:prstGeom>
          </p:spPr>
        </p:pic>
        <p:sp>
          <p:nvSpPr>
            <p:cNvPr id="10" name="Content Placeholder 15">
              <a:extLst>
                <a:ext uri="{FF2B5EF4-FFF2-40B4-BE49-F238E27FC236}">
                  <a16:creationId xmlns:a16="http://schemas.microsoft.com/office/drawing/2014/main" id="{645F5D8C-B414-46B5-9AE2-CBF438A62618}"/>
                </a:ext>
              </a:extLst>
            </p:cNvPr>
            <p:cNvSpPr txBox="1">
              <a:spLocks/>
            </p:cNvSpPr>
            <p:nvPr/>
          </p:nvSpPr>
          <p:spPr>
            <a:xfrm>
              <a:off x="10264588" y="2114938"/>
              <a:ext cx="1658472" cy="362247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Ad Size</a:t>
              </a:r>
            </a:p>
            <a:p>
              <a:pPr marL="0" indent="0"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Invoices: 728x90 pixels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Impressions: 24,448</a:t>
              </a:r>
            </a:p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Avg Clicks: 59</a:t>
              </a:r>
            </a:p>
            <a:p>
              <a:pPr marL="0" indent="0">
                <a:buNone/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E0B4CB-6CF5-4693-BECD-6C37B5B70355}"/>
              </a:ext>
            </a:extLst>
          </p:cNvPr>
          <p:cNvGrpSpPr/>
          <p:nvPr/>
        </p:nvGrpSpPr>
        <p:grpSpPr>
          <a:xfrm>
            <a:off x="912746" y="1452695"/>
            <a:ext cx="8919744" cy="3007506"/>
            <a:chOff x="912746" y="1452695"/>
            <a:chExt cx="8919744" cy="30075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A6B4A0C-CF05-499A-7FAF-86EEFF919F0C}"/>
                </a:ext>
              </a:extLst>
            </p:cNvPr>
            <p:cNvGrpSpPr/>
            <p:nvPr/>
          </p:nvGrpSpPr>
          <p:grpSpPr>
            <a:xfrm>
              <a:off x="912746" y="1452695"/>
              <a:ext cx="8919744" cy="3007506"/>
              <a:chOff x="912746" y="1452695"/>
              <a:chExt cx="8919744" cy="300750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9B35352-035B-E153-EDAA-CD16B6B37A65}"/>
                  </a:ext>
                </a:extLst>
              </p:cNvPr>
              <p:cNvGrpSpPr/>
              <p:nvPr/>
            </p:nvGrpSpPr>
            <p:grpSpPr>
              <a:xfrm>
                <a:off x="912746" y="1452695"/>
                <a:ext cx="8919744" cy="3007506"/>
                <a:chOff x="912746" y="1452695"/>
                <a:chExt cx="8919744" cy="3007506"/>
              </a:xfrm>
            </p:grpSpPr>
            <p:pic>
              <p:nvPicPr>
                <p:cNvPr id="13" name="Picture 12" descr="A screenshot of a website&#10;&#10;Description automatically generated">
                  <a:extLst>
                    <a:ext uri="{FF2B5EF4-FFF2-40B4-BE49-F238E27FC236}">
                      <a16:creationId xmlns:a16="http://schemas.microsoft.com/office/drawing/2014/main" id="{30B7D140-D218-D31F-F0BE-BE589E23D6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746" y="1452695"/>
                  <a:ext cx="8919744" cy="3007506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0480773-FCD1-472A-83C3-BC11DCC51F2F}"/>
                    </a:ext>
                  </a:extLst>
                </p:cNvPr>
                <p:cNvSpPr/>
                <p:nvPr/>
              </p:nvSpPr>
              <p:spPr>
                <a:xfrm>
                  <a:off x="3237650" y="1957113"/>
                  <a:ext cx="3957477" cy="712196"/>
                </a:xfrm>
                <a:prstGeom prst="rect">
                  <a:avLst/>
                </a:prstGeom>
                <a:noFill/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1CBD1B0-2F41-9926-A3CD-93D5B1C2628D}"/>
                  </a:ext>
                </a:extLst>
              </p:cNvPr>
              <p:cNvSpPr/>
              <p:nvPr/>
            </p:nvSpPr>
            <p:spPr>
              <a:xfrm>
                <a:off x="7850912" y="1455727"/>
                <a:ext cx="775854" cy="102338"/>
              </a:xfrm>
              <a:prstGeom prst="rect">
                <a:avLst/>
              </a:prstGeom>
              <a:solidFill>
                <a:srgbClr val="0F3D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C3CFB2-4E1A-890B-5EB0-E024125D6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079764"/>
              <a:ext cx="3730209" cy="461152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4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NFI_081921">
      <a:dk1>
        <a:sysClr val="windowText" lastClr="000000"/>
      </a:dk1>
      <a:lt1>
        <a:sysClr val="window" lastClr="FFFFFF"/>
      </a:lt1>
      <a:dk2>
        <a:srgbClr val="0F3D61"/>
      </a:dk2>
      <a:lt2>
        <a:srgbClr val="ABAEBA"/>
      </a:lt2>
      <a:accent1>
        <a:srgbClr val="6DB144"/>
      </a:accent1>
      <a:accent2>
        <a:srgbClr val="63544F"/>
      </a:accent2>
      <a:accent3>
        <a:srgbClr val="4EA4CD"/>
      </a:accent3>
      <a:accent4>
        <a:srgbClr val="00573F"/>
      </a:accent4>
      <a:accent5>
        <a:srgbClr val="E6F321"/>
      </a:accent5>
      <a:accent6>
        <a:srgbClr val="C5B9A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 Locations Presentation" id="{306EA954-2B56-4B50-B01D-6E21DD86F6BE}" vid="{C401BE49-3EA3-4F82-AE10-6A9C53D6A4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824CC7EB33534D9DD88DB85E4CE188" ma:contentTypeVersion="11" ma:contentTypeDescription="Create a new document." ma:contentTypeScope="" ma:versionID="cb77849c5d99109f9c9d6b54bf9c96c5">
  <xsd:schema xmlns:xsd="http://www.w3.org/2001/XMLSchema" xmlns:xs="http://www.w3.org/2001/XMLSchema" xmlns:p="http://schemas.microsoft.com/office/2006/metadata/properties" xmlns:ns2="be7696f6-6bdd-43ef-9e0b-dda2827012af" xmlns:ns3="1369ca0b-fae5-4f6d-afc1-bb4cf4788a39" targetNamespace="http://schemas.microsoft.com/office/2006/metadata/properties" ma:root="true" ma:fieldsID="82c6818dc1000a598d66cd2a30c0637d" ns2:_="" ns3:_="">
    <xsd:import namespace="be7696f6-6bdd-43ef-9e0b-dda2827012af"/>
    <xsd:import namespace="1369ca0b-fae5-4f6d-afc1-bb4cf4788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696f6-6bdd-43ef-9e0b-dda2827012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9ca0b-fae5-4f6d-afc1-bb4cf4788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B6894B-F587-4910-920E-2BF421D400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FA14FD-693E-4B57-9DE0-5D594A9524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696f6-6bdd-43ef-9e0b-dda2827012af"/>
    <ds:schemaRef ds:uri="1369ca0b-fae5-4f6d-afc1-bb4cf4788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76A64D-0F90-4763-BFF4-3AE470F682AF}">
  <ds:schemaRefs>
    <ds:schemaRef ds:uri="http://schemas.microsoft.com/office/infopath/2007/PartnerControls"/>
    <ds:schemaRef ds:uri="http://purl.org/dc/elements/1.1/"/>
    <ds:schemaRef ds:uri="http://purl.org/dc/dcmitype/"/>
    <ds:schemaRef ds:uri="be7696f6-6bdd-43ef-9e0b-dda2827012af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369ca0b-fae5-4f6d-afc1-bb4cf4788a3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 Locations Presentation</Template>
  <TotalTime>12496</TotalTime>
  <Words>837</Words>
  <Application>Microsoft Office PowerPoint</Application>
  <PresentationFormat>Widescreen</PresentationFormat>
  <Paragraphs>208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myUNFI Advertising</vt:lpstr>
      <vt:lpstr>myUNFI Advertising Options</vt:lpstr>
      <vt:lpstr>Web Ads</vt:lpstr>
      <vt:lpstr>Home Page (Rotator &amp; Static)</vt:lpstr>
      <vt:lpstr>Home Page (Static with Text) </vt:lpstr>
      <vt:lpstr>Search Page </vt:lpstr>
      <vt:lpstr>Shopping Cart </vt:lpstr>
      <vt:lpstr>Browse Brands (2 Options: Banner Ad or Logo) </vt:lpstr>
      <vt:lpstr>Invoices </vt:lpstr>
      <vt:lpstr>My Lists </vt:lpstr>
      <vt:lpstr>Order Status </vt:lpstr>
      <vt:lpstr>Quick Entry </vt:lpstr>
      <vt:lpstr>Reports </vt:lpstr>
      <vt:lpstr>Publications </vt:lpstr>
      <vt:lpstr>Most Purchased </vt:lpstr>
      <vt:lpstr>Upload Spreadsheet </vt:lpstr>
      <vt:lpstr>Department Landing Page </vt:lpstr>
      <vt:lpstr>New Products Page (Large &amp; Small with Text Options)</vt:lpstr>
      <vt:lpstr>Other Web Offerings</vt:lpstr>
      <vt:lpstr>Custom Brand Page </vt:lpstr>
      <vt:lpstr>Brand Page Banner Ad </vt:lpstr>
      <vt:lpstr>Free Samples Program </vt:lpstr>
      <vt:lpstr>Sponsored Search &amp; Banner Ad 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myUNFI – Ad Locations</dc:title>
  <dc:creator>Burnham, Ashley</dc:creator>
  <cp:lastModifiedBy>Wasko, Ronald E.</cp:lastModifiedBy>
  <cp:revision>76</cp:revision>
  <dcterms:created xsi:type="dcterms:W3CDTF">2022-04-28T13:39:13Z</dcterms:created>
  <dcterms:modified xsi:type="dcterms:W3CDTF">2024-11-04T18:23:42Z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0x010100E5824CC7EB33534D9DD88DB85E4CE188</vt:lpwstr>
  </property>
</Properties>
</file>